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handoutMasterIdLst>
    <p:handoutMasterId r:id="rId16"/>
  </p:handoutMasterIdLst>
  <p:sldIdLst>
    <p:sldId id="256" r:id="rId5"/>
    <p:sldId id="259" r:id="rId6"/>
    <p:sldId id="260" r:id="rId7"/>
    <p:sldId id="267" r:id="rId8"/>
    <p:sldId id="268" r:id="rId9"/>
    <p:sldId id="269" r:id="rId10"/>
    <p:sldId id="272" r:id="rId11"/>
    <p:sldId id="271" r:id="rId12"/>
    <p:sldId id="266" r:id="rId13"/>
    <p:sldId id="265" r:id="rId14"/>
    <p:sldId id="257" r:id="rId1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C151C6-2024-BA8C-293C-57B3F316BAE7}" v="12" dt="2024-10-31T08:02:54.1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9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87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uis Casteleyn" userId="89e2ac0b-4d1a-40c6-af7a-2adb2b0eee44" providerId="ADAL" clId="{91E47FA0-2322-4445-9138-8DAC9863E3A4}"/>
    <pc:docChg chg="undo custSel addSld delSld modSld">
      <pc:chgData name="Louis Casteleyn" userId="89e2ac0b-4d1a-40c6-af7a-2adb2b0eee44" providerId="ADAL" clId="{91E47FA0-2322-4445-9138-8DAC9863E3A4}" dt="2024-09-24T07:39:20.763" v="345" actId="1076"/>
      <pc:docMkLst>
        <pc:docMk/>
      </pc:docMkLst>
      <pc:sldChg chg="modSp mod">
        <pc:chgData name="Louis Casteleyn" userId="89e2ac0b-4d1a-40c6-af7a-2adb2b0eee44" providerId="ADAL" clId="{91E47FA0-2322-4445-9138-8DAC9863E3A4}" dt="2024-09-14T10:13:09.909" v="117" actId="20577"/>
        <pc:sldMkLst>
          <pc:docMk/>
          <pc:sldMk cId="3809691032" sldId="256"/>
        </pc:sldMkLst>
        <pc:spChg chg="mod">
          <ac:chgData name="Louis Casteleyn" userId="89e2ac0b-4d1a-40c6-af7a-2adb2b0eee44" providerId="ADAL" clId="{91E47FA0-2322-4445-9138-8DAC9863E3A4}" dt="2024-09-14T10:13:09.909" v="117" actId="20577"/>
          <ac:spMkLst>
            <pc:docMk/>
            <pc:sldMk cId="3809691032" sldId="256"/>
            <ac:spMk id="3" creationId="{1ED91ED1-C28C-31CF-C1FA-0335B3E037CA}"/>
          </ac:spMkLst>
        </pc:spChg>
      </pc:sldChg>
      <pc:sldChg chg="addSp delSp modSp mod modClrScheme chgLayout">
        <pc:chgData name="Louis Casteleyn" userId="89e2ac0b-4d1a-40c6-af7a-2adb2b0eee44" providerId="ADAL" clId="{91E47FA0-2322-4445-9138-8DAC9863E3A4}" dt="2024-09-23T07:45:41.537" v="262" actId="1076"/>
        <pc:sldMkLst>
          <pc:docMk/>
          <pc:sldMk cId="3057850621" sldId="257"/>
        </pc:sldMkLst>
        <pc:spChg chg="mod ord">
          <ac:chgData name="Louis Casteleyn" userId="89e2ac0b-4d1a-40c6-af7a-2adb2b0eee44" providerId="ADAL" clId="{91E47FA0-2322-4445-9138-8DAC9863E3A4}" dt="2024-09-14T10:12:35.516" v="73" actId="20577"/>
          <ac:spMkLst>
            <pc:docMk/>
            <pc:sldMk cId="3057850621" sldId="257"/>
            <ac:spMk id="2" creationId="{F0EF411D-46C4-8DDF-6B99-77B9E8C5890B}"/>
          </ac:spMkLst>
        </pc:spChg>
        <pc:spChg chg="add mod">
          <ac:chgData name="Louis Casteleyn" userId="89e2ac0b-4d1a-40c6-af7a-2adb2b0eee44" providerId="ADAL" clId="{91E47FA0-2322-4445-9138-8DAC9863E3A4}" dt="2024-09-14T10:11:22.859" v="8" actId="21"/>
          <ac:spMkLst>
            <pc:docMk/>
            <pc:sldMk cId="3057850621" sldId="257"/>
            <ac:spMk id="6" creationId="{C1DC8072-A6D7-3DF4-F2E1-D33BD4B7A2A8}"/>
          </ac:spMkLst>
        </pc:spChg>
        <pc:spChg chg="add mod">
          <ac:chgData name="Louis Casteleyn" userId="89e2ac0b-4d1a-40c6-af7a-2adb2b0eee44" providerId="ADAL" clId="{91E47FA0-2322-4445-9138-8DAC9863E3A4}" dt="2024-09-23T07:45:41.154" v="261" actId="1076"/>
          <ac:spMkLst>
            <pc:docMk/>
            <pc:sldMk cId="3057850621" sldId="257"/>
            <ac:spMk id="7" creationId="{327B17C2-67D6-2FAB-44C9-595E20764163}"/>
          </ac:spMkLst>
        </pc:spChg>
        <pc:spChg chg="del mod">
          <ac:chgData name="Louis Casteleyn" userId="89e2ac0b-4d1a-40c6-af7a-2adb2b0eee44" providerId="ADAL" clId="{91E47FA0-2322-4445-9138-8DAC9863E3A4}" dt="2024-09-14T10:11:22.859" v="8" actId="21"/>
          <ac:spMkLst>
            <pc:docMk/>
            <pc:sldMk cId="3057850621" sldId="257"/>
            <ac:spMk id="8" creationId="{327B17C2-67D6-2FAB-44C9-595E20764163}"/>
          </ac:spMkLst>
        </pc:spChg>
        <pc:spChg chg="add del mod">
          <ac:chgData name="Louis Casteleyn" userId="89e2ac0b-4d1a-40c6-af7a-2adb2b0eee44" providerId="ADAL" clId="{91E47FA0-2322-4445-9138-8DAC9863E3A4}" dt="2024-09-14T10:11:08.765" v="3"/>
          <ac:spMkLst>
            <pc:docMk/>
            <pc:sldMk cId="3057850621" sldId="257"/>
            <ac:spMk id="13" creationId="{FD9CC3D2-81F6-FD01-2C61-F4907650BCC2}"/>
          </ac:spMkLst>
        </pc:spChg>
        <pc:spChg chg="add mod">
          <ac:chgData name="Louis Casteleyn" userId="89e2ac0b-4d1a-40c6-af7a-2adb2b0eee44" providerId="ADAL" clId="{91E47FA0-2322-4445-9138-8DAC9863E3A4}" dt="2024-09-14T10:10:57.153" v="2" actId="26606"/>
          <ac:spMkLst>
            <pc:docMk/>
            <pc:sldMk cId="3057850621" sldId="257"/>
            <ac:spMk id="15" creationId="{6CBA501B-0306-A4FE-653F-FCC27E57DCCB}"/>
          </ac:spMkLst>
        </pc:spChg>
        <pc:picChg chg="mod">
          <ac:chgData name="Louis Casteleyn" userId="89e2ac0b-4d1a-40c6-af7a-2adb2b0eee44" providerId="ADAL" clId="{91E47FA0-2322-4445-9138-8DAC9863E3A4}" dt="2024-09-14T10:11:41.526" v="29" actId="1076"/>
          <ac:picMkLst>
            <pc:docMk/>
            <pc:sldMk cId="3057850621" sldId="257"/>
            <ac:picMk id="3" creationId="{A3D7C1B9-4C61-B40E-6FFF-87D5989EB524}"/>
          </ac:picMkLst>
        </pc:picChg>
        <pc:picChg chg="add mod">
          <ac:chgData name="Louis Casteleyn" userId="89e2ac0b-4d1a-40c6-af7a-2adb2b0eee44" providerId="ADAL" clId="{91E47FA0-2322-4445-9138-8DAC9863E3A4}" dt="2024-09-23T07:45:41.537" v="262" actId="1076"/>
          <ac:picMkLst>
            <pc:docMk/>
            <pc:sldMk cId="3057850621" sldId="257"/>
            <ac:picMk id="4" creationId="{345F17C7-5448-964F-54A8-20EFDEC84D09}"/>
          </ac:picMkLst>
        </pc:picChg>
        <pc:picChg chg="del">
          <ac:chgData name="Louis Casteleyn" userId="89e2ac0b-4d1a-40c6-af7a-2adb2b0eee44" providerId="ADAL" clId="{91E47FA0-2322-4445-9138-8DAC9863E3A4}" dt="2024-09-14T10:10:44.016" v="1" actId="21"/>
          <ac:picMkLst>
            <pc:docMk/>
            <pc:sldMk cId="3057850621" sldId="257"/>
            <ac:picMk id="1026" creationId="{345F17C7-5448-964F-54A8-20EFDEC84D09}"/>
          </ac:picMkLst>
        </pc:picChg>
      </pc:sldChg>
      <pc:sldChg chg="modSp mod">
        <pc:chgData name="Louis Casteleyn" userId="89e2ac0b-4d1a-40c6-af7a-2adb2b0eee44" providerId="ADAL" clId="{91E47FA0-2322-4445-9138-8DAC9863E3A4}" dt="2024-09-14T10:25:47.730" v="258" actId="20577"/>
        <pc:sldMkLst>
          <pc:docMk/>
          <pc:sldMk cId="2751961972" sldId="265"/>
        </pc:sldMkLst>
        <pc:spChg chg="mod">
          <ac:chgData name="Louis Casteleyn" userId="89e2ac0b-4d1a-40c6-af7a-2adb2b0eee44" providerId="ADAL" clId="{91E47FA0-2322-4445-9138-8DAC9863E3A4}" dt="2024-09-14T10:25:47.730" v="258" actId="20577"/>
          <ac:spMkLst>
            <pc:docMk/>
            <pc:sldMk cId="2751961972" sldId="265"/>
            <ac:spMk id="8" creationId="{703265B8-842B-87DC-AF22-8833E2AD6E15}"/>
          </ac:spMkLst>
        </pc:spChg>
      </pc:sldChg>
      <pc:sldChg chg="delSp modSp mod">
        <pc:chgData name="Louis Casteleyn" userId="89e2ac0b-4d1a-40c6-af7a-2adb2b0eee44" providerId="ADAL" clId="{91E47FA0-2322-4445-9138-8DAC9863E3A4}" dt="2024-09-14T10:12:47.382" v="77" actId="478"/>
        <pc:sldMkLst>
          <pc:docMk/>
          <pc:sldMk cId="1126080692" sldId="266"/>
        </pc:sldMkLst>
        <pc:spChg chg="del mod">
          <ac:chgData name="Louis Casteleyn" userId="89e2ac0b-4d1a-40c6-af7a-2adb2b0eee44" providerId="ADAL" clId="{91E47FA0-2322-4445-9138-8DAC9863E3A4}" dt="2024-09-14T10:12:47.382" v="77" actId="478"/>
          <ac:spMkLst>
            <pc:docMk/>
            <pc:sldMk cId="1126080692" sldId="266"/>
            <ac:spMk id="2" creationId="{BEA83E71-F919-4E25-E33B-0976D78A2F93}"/>
          </ac:spMkLst>
        </pc:spChg>
      </pc:sldChg>
      <pc:sldChg chg="modSp mod">
        <pc:chgData name="Louis Casteleyn" userId="89e2ac0b-4d1a-40c6-af7a-2adb2b0eee44" providerId="ADAL" clId="{91E47FA0-2322-4445-9138-8DAC9863E3A4}" dt="2024-09-24T07:37:25.850" v="320" actId="108"/>
        <pc:sldMkLst>
          <pc:docMk/>
          <pc:sldMk cId="3667119123" sldId="267"/>
        </pc:sldMkLst>
        <pc:picChg chg="mod">
          <ac:chgData name="Louis Casteleyn" userId="89e2ac0b-4d1a-40c6-af7a-2adb2b0eee44" providerId="ADAL" clId="{91E47FA0-2322-4445-9138-8DAC9863E3A4}" dt="2024-09-24T07:37:25.850" v="320" actId="108"/>
          <ac:picMkLst>
            <pc:docMk/>
            <pc:sldMk cId="3667119123" sldId="267"/>
            <ac:picMk id="6" creationId="{45517F3E-013D-371F-6713-E07E00A383D1}"/>
          </ac:picMkLst>
        </pc:picChg>
      </pc:sldChg>
      <pc:sldChg chg="addSp delSp modSp add del mod">
        <pc:chgData name="Louis Casteleyn" userId="89e2ac0b-4d1a-40c6-af7a-2adb2b0eee44" providerId="ADAL" clId="{91E47FA0-2322-4445-9138-8DAC9863E3A4}" dt="2024-09-14T10:18:06.423" v="134" actId="47"/>
        <pc:sldMkLst>
          <pc:docMk/>
          <pc:sldMk cId="3679585356" sldId="267"/>
        </pc:sldMkLst>
        <pc:spChg chg="add del mod">
          <ac:chgData name="Louis Casteleyn" userId="89e2ac0b-4d1a-40c6-af7a-2adb2b0eee44" providerId="ADAL" clId="{91E47FA0-2322-4445-9138-8DAC9863E3A4}" dt="2024-09-14T10:17:40.323" v="122" actId="478"/>
          <ac:spMkLst>
            <pc:docMk/>
            <pc:sldMk cId="3679585356" sldId="267"/>
            <ac:spMk id="5" creationId="{5439853E-19D1-648B-25C6-16E24C5F4099}"/>
          </ac:spMkLst>
        </pc:spChg>
        <pc:spChg chg="del">
          <ac:chgData name="Louis Casteleyn" userId="89e2ac0b-4d1a-40c6-af7a-2adb2b0eee44" providerId="ADAL" clId="{91E47FA0-2322-4445-9138-8DAC9863E3A4}" dt="2024-09-14T10:17:43.655" v="123" actId="478"/>
          <ac:spMkLst>
            <pc:docMk/>
            <pc:sldMk cId="3679585356" sldId="267"/>
            <ac:spMk id="20" creationId="{FBED9BC7-875F-587E-7B42-6DF790B38891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41" creationId="{D67638D5-B26F-1333-918B-E851F499AC42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42" creationId="{7A182C29-E4E8-4710-A7A9-A2F4A0932DC0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43" creationId="{87182430-BC24-43D7-75ED-78AD8942C1CF}"/>
          </ac:spMkLst>
        </pc:spChg>
        <pc:spChg chg="del">
          <ac:chgData name="Louis Casteleyn" userId="89e2ac0b-4d1a-40c6-af7a-2adb2b0eee44" providerId="ADAL" clId="{91E47FA0-2322-4445-9138-8DAC9863E3A4}" dt="2024-09-14T10:17:46.413" v="125" actId="478"/>
          <ac:spMkLst>
            <pc:docMk/>
            <pc:sldMk cId="3679585356" sldId="267"/>
            <ac:spMk id="44" creationId="{BD412998-2C62-CFB5-6573-5393FB910C79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45" creationId="{EE9186B9-F901-FA0F-8BCB-FFDE42E523F7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46" creationId="{2CEDA66E-EA09-33F0-97F4-D56B5B38A83C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47" creationId="{0F615AE6-A3A9-F63F-9BD2-B77860E1E333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48" creationId="{DB545C29-9330-AA7A-D05B-8A50C4B50F5E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49" creationId="{187943EC-3213-99D9-044B-F2BE20480C89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50" creationId="{EA49F587-8459-0E89-0F86-A51E99FECCFD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51" creationId="{8757CAB8-F807-8CA7-549A-72A25BF217AF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52" creationId="{05EF6EC6-35AA-6262-BF61-8C7D16EA6FCF}"/>
          </ac:spMkLst>
        </pc:spChg>
        <pc:spChg chg="del">
          <ac:chgData name="Louis Casteleyn" userId="89e2ac0b-4d1a-40c6-af7a-2adb2b0eee44" providerId="ADAL" clId="{91E47FA0-2322-4445-9138-8DAC9863E3A4}" dt="2024-09-14T10:17:46.413" v="125" actId="478"/>
          <ac:spMkLst>
            <pc:docMk/>
            <pc:sldMk cId="3679585356" sldId="267"/>
            <ac:spMk id="53" creationId="{BBBB0B10-8129-7FC0-1C7A-9ACA7A02C2EF}"/>
          </ac:spMkLst>
        </pc:spChg>
        <pc:spChg chg="del">
          <ac:chgData name="Louis Casteleyn" userId="89e2ac0b-4d1a-40c6-af7a-2adb2b0eee44" providerId="ADAL" clId="{91E47FA0-2322-4445-9138-8DAC9863E3A4}" dt="2024-09-14T10:17:44.729" v="124" actId="478"/>
          <ac:spMkLst>
            <pc:docMk/>
            <pc:sldMk cId="3679585356" sldId="267"/>
            <ac:spMk id="54" creationId="{E24A8B33-D3E8-587C-25D9-1EE8AC7BF9D1}"/>
          </ac:spMkLst>
        </pc:spChg>
        <pc:picChg chg="del">
          <ac:chgData name="Louis Casteleyn" userId="89e2ac0b-4d1a-40c6-af7a-2adb2b0eee44" providerId="ADAL" clId="{91E47FA0-2322-4445-9138-8DAC9863E3A4}" dt="2024-09-14T10:17:33.411" v="119" actId="478"/>
          <ac:picMkLst>
            <pc:docMk/>
            <pc:sldMk cId="3679585356" sldId="267"/>
            <ac:picMk id="18" creationId="{912E85E4-DB87-6C84-037E-5645763A6BB4}"/>
          </ac:picMkLst>
        </pc:picChg>
      </pc:sldChg>
      <pc:sldChg chg="delSp modSp add del mod">
        <pc:chgData name="Louis Casteleyn" userId="89e2ac0b-4d1a-40c6-af7a-2adb2b0eee44" providerId="ADAL" clId="{91E47FA0-2322-4445-9138-8DAC9863E3A4}" dt="2024-09-14T10:18:15.184" v="137" actId="47"/>
        <pc:sldMkLst>
          <pc:docMk/>
          <pc:sldMk cId="1281801272" sldId="268"/>
        </pc:sldMkLst>
        <pc:spChg chg="del">
          <ac:chgData name="Louis Casteleyn" userId="89e2ac0b-4d1a-40c6-af7a-2adb2b0eee44" providerId="ADAL" clId="{91E47FA0-2322-4445-9138-8DAC9863E3A4}" dt="2024-09-14T10:17:57.453" v="132" actId="478"/>
          <ac:spMkLst>
            <pc:docMk/>
            <pc:sldMk cId="1281801272" sldId="268"/>
            <ac:spMk id="10" creationId="{92AD6CA8-9D2B-A15E-A9B5-B6628F2ADB26}"/>
          </ac:spMkLst>
        </pc:spChg>
        <pc:spChg chg="del mod">
          <ac:chgData name="Louis Casteleyn" userId="89e2ac0b-4d1a-40c6-af7a-2adb2b0eee44" providerId="ADAL" clId="{91E47FA0-2322-4445-9138-8DAC9863E3A4}" dt="2024-09-14T10:17:58.284" v="133" actId="478"/>
          <ac:spMkLst>
            <pc:docMk/>
            <pc:sldMk cId="1281801272" sldId="268"/>
            <ac:spMk id="15" creationId="{294DB0BF-3DAE-2814-31E7-3E441902F671}"/>
          </ac:spMkLst>
        </pc:spChg>
        <pc:picChg chg="del mod">
          <ac:chgData name="Louis Casteleyn" userId="89e2ac0b-4d1a-40c6-af7a-2adb2b0eee44" providerId="ADAL" clId="{91E47FA0-2322-4445-9138-8DAC9863E3A4}" dt="2024-09-14T10:18:12.817" v="136" actId="478"/>
          <ac:picMkLst>
            <pc:docMk/>
            <pc:sldMk cId="1281801272" sldId="268"/>
            <ac:picMk id="8" creationId="{77C1B3A0-7EB8-AE4D-CE92-5F073160FCD2}"/>
          </ac:picMkLst>
        </pc:picChg>
        <pc:cxnChg chg="del">
          <ac:chgData name="Louis Casteleyn" userId="89e2ac0b-4d1a-40c6-af7a-2adb2b0eee44" providerId="ADAL" clId="{91E47FA0-2322-4445-9138-8DAC9863E3A4}" dt="2024-09-14T10:17:56.014" v="131" actId="478"/>
          <ac:cxnSpMkLst>
            <pc:docMk/>
            <pc:sldMk cId="1281801272" sldId="268"/>
            <ac:cxnSpMk id="9" creationId="{E5A178F0-E446-36B5-71C0-8A8E390FD263}"/>
          </ac:cxnSpMkLst>
        </pc:cxnChg>
        <pc:cxnChg chg="del">
          <ac:chgData name="Louis Casteleyn" userId="89e2ac0b-4d1a-40c6-af7a-2adb2b0eee44" providerId="ADAL" clId="{91E47FA0-2322-4445-9138-8DAC9863E3A4}" dt="2024-09-14T10:17:53.783" v="129" actId="478"/>
          <ac:cxnSpMkLst>
            <pc:docMk/>
            <pc:sldMk cId="1281801272" sldId="268"/>
            <ac:cxnSpMk id="11" creationId="{7C2BFBE8-70B3-2651-52DA-BDC095EC8724}"/>
          </ac:cxnSpMkLst>
        </pc:cxnChg>
      </pc:sldChg>
      <pc:sldChg chg="modSp mod">
        <pc:chgData name="Louis Casteleyn" userId="89e2ac0b-4d1a-40c6-af7a-2adb2b0eee44" providerId="ADAL" clId="{91E47FA0-2322-4445-9138-8DAC9863E3A4}" dt="2024-09-24T07:39:20.763" v="345" actId="1076"/>
        <pc:sldMkLst>
          <pc:docMk/>
          <pc:sldMk cId="1514647510" sldId="268"/>
        </pc:sldMkLst>
        <pc:picChg chg="mod">
          <ac:chgData name="Louis Casteleyn" userId="89e2ac0b-4d1a-40c6-af7a-2adb2b0eee44" providerId="ADAL" clId="{91E47FA0-2322-4445-9138-8DAC9863E3A4}" dt="2024-09-24T07:39:20.763" v="345" actId="1076"/>
          <ac:picMkLst>
            <pc:docMk/>
            <pc:sldMk cId="1514647510" sldId="268"/>
            <ac:picMk id="3" creationId="{2FD1E8CC-9BB4-2C2C-980B-510BAB0EF4D7}"/>
          </ac:picMkLst>
        </pc:picChg>
      </pc:sldChg>
      <pc:sldChg chg="add del">
        <pc:chgData name="Louis Casteleyn" userId="89e2ac0b-4d1a-40c6-af7a-2adb2b0eee44" providerId="ADAL" clId="{91E47FA0-2322-4445-9138-8DAC9863E3A4}" dt="2024-09-14T10:17:34.780" v="121"/>
        <pc:sldMkLst>
          <pc:docMk/>
          <pc:sldMk cId="3475484005" sldId="268"/>
        </pc:sldMkLst>
      </pc:sldChg>
      <pc:sldChg chg="modSp mod setBg">
        <pc:chgData name="Louis Casteleyn" userId="89e2ac0b-4d1a-40c6-af7a-2adb2b0eee44" providerId="ADAL" clId="{91E47FA0-2322-4445-9138-8DAC9863E3A4}" dt="2024-09-24T07:38:17.606" v="335" actId="108"/>
        <pc:sldMkLst>
          <pc:docMk/>
          <pc:sldMk cId="2962522895" sldId="269"/>
        </pc:sldMkLst>
        <pc:spChg chg="mod">
          <ac:chgData name="Louis Casteleyn" userId="89e2ac0b-4d1a-40c6-af7a-2adb2b0eee44" providerId="ADAL" clId="{91E47FA0-2322-4445-9138-8DAC9863E3A4}" dt="2024-09-24T07:37:51.229" v="328"/>
          <ac:spMkLst>
            <pc:docMk/>
            <pc:sldMk cId="2962522895" sldId="269"/>
            <ac:spMk id="2" creationId="{F59B7A5E-5A87-5D50-E689-224750FF6ABF}"/>
          </ac:spMkLst>
        </pc:spChg>
        <pc:spChg chg="mod">
          <ac:chgData name="Louis Casteleyn" userId="89e2ac0b-4d1a-40c6-af7a-2adb2b0eee44" providerId="ADAL" clId="{91E47FA0-2322-4445-9138-8DAC9863E3A4}" dt="2024-09-24T07:37:51.229" v="328"/>
          <ac:spMkLst>
            <pc:docMk/>
            <pc:sldMk cId="2962522895" sldId="269"/>
            <ac:spMk id="4" creationId="{557B61CD-FF3F-E51A-E8E9-EDF880F95D2D}"/>
          </ac:spMkLst>
        </pc:spChg>
        <pc:spChg chg="mod">
          <ac:chgData name="Louis Casteleyn" userId="89e2ac0b-4d1a-40c6-af7a-2adb2b0eee44" providerId="ADAL" clId="{91E47FA0-2322-4445-9138-8DAC9863E3A4}" dt="2024-09-24T07:34:35.051" v="267" actId="20577"/>
          <ac:spMkLst>
            <pc:docMk/>
            <pc:sldMk cId="2962522895" sldId="269"/>
            <ac:spMk id="19" creationId="{6612DE3E-C8C8-93D7-183E-69E1CAB04C6B}"/>
          </ac:spMkLst>
        </pc:spChg>
        <pc:picChg chg="mod">
          <ac:chgData name="Louis Casteleyn" userId="89e2ac0b-4d1a-40c6-af7a-2adb2b0eee44" providerId="ADAL" clId="{91E47FA0-2322-4445-9138-8DAC9863E3A4}" dt="2024-09-24T07:38:17.606" v="335" actId="108"/>
          <ac:picMkLst>
            <pc:docMk/>
            <pc:sldMk cId="2962522895" sldId="269"/>
            <ac:picMk id="3" creationId="{9C015DD8-53B2-10AD-C855-F986944ACD2F}"/>
          </ac:picMkLst>
        </pc:picChg>
        <pc:picChg chg="mod">
          <ac:chgData name="Louis Casteleyn" userId="89e2ac0b-4d1a-40c6-af7a-2adb2b0eee44" providerId="ADAL" clId="{91E47FA0-2322-4445-9138-8DAC9863E3A4}" dt="2024-09-24T07:38:12.122" v="334" actId="108"/>
          <ac:picMkLst>
            <pc:docMk/>
            <pc:sldMk cId="2962522895" sldId="269"/>
            <ac:picMk id="6" creationId="{69EB0E93-7298-48A3-92C4-6C5E6653D3BB}"/>
          </ac:picMkLst>
        </pc:picChg>
      </pc:sldChg>
      <pc:sldChg chg="modSp mod setBg">
        <pc:chgData name="Louis Casteleyn" userId="89e2ac0b-4d1a-40c6-af7a-2adb2b0eee44" providerId="ADAL" clId="{91E47FA0-2322-4445-9138-8DAC9863E3A4}" dt="2024-09-24T07:39:02.108" v="342" actId="108"/>
        <pc:sldMkLst>
          <pc:docMk/>
          <pc:sldMk cId="3512223776" sldId="271"/>
        </pc:sldMkLst>
        <pc:spChg chg="mod">
          <ac:chgData name="Louis Casteleyn" userId="89e2ac0b-4d1a-40c6-af7a-2adb2b0eee44" providerId="ADAL" clId="{91E47FA0-2322-4445-9138-8DAC9863E3A4}" dt="2024-09-24T07:38:30.553" v="337"/>
          <ac:spMkLst>
            <pc:docMk/>
            <pc:sldMk cId="3512223776" sldId="271"/>
            <ac:spMk id="2" creationId="{5059D396-CE8E-1373-B390-F766510FFAF5}"/>
          </ac:spMkLst>
        </pc:spChg>
        <pc:spChg chg="mod">
          <ac:chgData name="Louis Casteleyn" userId="89e2ac0b-4d1a-40c6-af7a-2adb2b0eee44" providerId="ADAL" clId="{91E47FA0-2322-4445-9138-8DAC9863E3A4}" dt="2024-09-24T07:38:30.553" v="337"/>
          <ac:spMkLst>
            <pc:docMk/>
            <pc:sldMk cId="3512223776" sldId="271"/>
            <ac:spMk id="4" creationId="{72456950-4322-D775-8107-C7123CE80E13}"/>
          </ac:spMkLst>
        </pc:spChg>
        <pc:picChg chg="mod">
          <ac:chgData name="Louis Casteleyn" userId="89e2ac0b-4d1a-40c6-af7a-2adb2b0eee44" providerId="ADAL" clId="{91E47FA0-2322-4445-9138-8DAC9863E3A4}" dt="2024-09-24T07:39:02.108" v="342" actId="108"/>
          <ac:picMkLst>
            <pc:docMk/>
            <pc:sldMk cId="3512223776" sldId="271"/>
            <ac:picMk id="9" creationId="{0BB0ECE4-AC27-C192-DC27-1761C5929B6F}"/>
          </ac:picMkLst>
        </pc:picChg>
      </pc:sldChg>
      <pc:sldChg chg="addSp delSp modSp add mod">
        <pc:chgData name="Louis Casteleyn" userId="89e2ac0b-4d1a-40c6-af7a-2adb2b0eee44" providerId="ADAL" clId="{91E47FA0-2322-4445-9138-8DAC9863E3A4}" dt="2024-09-24T07:38:41.110" v="341" actId="108"/>
        <pc:sldMkLst>
          <pc:docMk/>
          <pc:sldMk cId="2324603851" sldId="272"/>
        </pc:sldMkLst>
        <pc:spChg chg="mod">
          <ac:chgData name="Louis Casteleyn" userId="89e2ac0b-4d1a-40c6-af7a-2adb2b0eee44" providerId="ADAL" clId="{91E47FA0-2322-4445-9138-8DAC9863E3A4}" dt="2024-09-24T07:35:17.877" v="308" actId="962"/>
          <ac:spMkLst>
            <pc:docMk/>
            <pc:sldMk cId="2324603851" sldId="272"/>
            <ac:spMk id="2" creationId="{F59B7A5E-5A87-5D50-E689-224750FF6ABF}"/>
          </ac:spMkLst>
        </pc:spChg>
        <pc:spChg chg="add del mod">
          <ac:chgData name="Louis Casteleyn" userId="89e2ac0b-4d1a-40c6-af7a-2adb2b0eee44" providerId="ADAL" clId="{91E47FA0-2322-4445-9138-8DAC9863E3A4}" dt="2024-09-24T07:35:13.044" v="304"/>
          <ac:spMkLst>
            <pc:docMk/>
            <pc:sldMk cId="2324603851" sldId="272"/>
            <ac:spMk id="7" creationId="{4641F7CE-2217-CC01-1F5D-17C6EE30E011}"/>
          </ac:spMkLst>
        </pc:spChg>
        <pc:spChg chg="mod">
          <ac:chgData name="Louis Casteleyn" userId="89e2ac0b-4d1a-40c6-af7a-2adb2b0eee44" providerId="ADAL" clId="{91E47FA0-2322-4445-9138-8DAC9863E3A4}" dt="2024-09-24T07:35:02.781" v="301" actId="313"/>
          <ac:spMkLst>
            <pc:docMk/>
            <pc:sldMk cId="2324603851" sldId="272"/>
            <ac:spMk id="19" creationId="{6612DE3E-C8C8-93D7-183E-69E1CAB04C6B}"/>
          </ac:spMkLst>
        </pc:spChg>
        <pc:picChg chg="del">
          <ac:chgData name="Louis Casteleyn" userId="89e2ac0b-4d1a-40c6-af7a-2adb2b0eee44" providerId="ADAL" clId="{91E47FA0-2322-4445-9138-8DAC9863E3A4}" dt="2024-09-24T07:35:04.570" v="302" actId="478"/>
          <ac:picMkLst>
            <pc:docMk/>
            <pc:sldMk cId="2324603851" sldId="272"/>
            <ac:picMk id="3" creationId="{9C015DD8-53B2-10AD-C855-F986944ACD2F}"/>
          </ac:picMkLst>
        </pc:picChg>
        <pc:picChg chg="del">
          <ac:chgData name="Louis Casteleyn" userId="89e2ac0b-4d1a-40c6-af7a-2adb2b0eee44" providerId="ADAL" clId="{91E47FA0-2322-4445-9138-8DAC9863E3A4}" dt="2024-09-24T07:35:04.879" v="303" actId="478"/>
          <ac:picMkLst>
            <pc:docMk/>
            <pc:sldMk cId="2324603851" sldId="272"/>
            <ac:picMk id="6" creationId="{69EB0E93-7298-48A3-92C4-6C5E6653D3BB}"/>
          </ac:picMkLst>
        </pc:picChg>
        <pc:picChg chg="add mod">
          <ac:chgData name="Louis Casteleyn" userId="89e2ac0b-4d1a-40c6-af7a-2adb2b0eee44" providerId="ADAL" clId="{91E47FA0-2322-4445-9138-8DAC9863E3A4}" dt="2024-09-24T07:38:41.110" v="341" actId="108"/>
          <ac:picMkLst>
            <pc:docMk/>
            <pc:sldMk cId="2324603851" sldId="272"/>
            <ac:picMk id="9" creationId="{CF4BCDBE-7D58-86BE-8415-2E0A6948C176}"/>
          </ac:picMkLst>
        </pc:picChg>
      </pc:sldChg>
    </pc:docChg>
  </pc:docChgLst>
  <pc:docChgLst>
    <pc:chgData name="Louis Casteleyn" userId="S::louis.casteleyn@bbri.be::89e2ac0b-4d1a-40c6-af7a-2adb2b0eee44" providerId="AD" clId="Web-{A60A9D04-8B4E-5643-BC48-10894C5CD07F}"/>
    <pc:docChg chg="addSld delSld modSld">
      <pc:chgData name="Louis Casteleyn" userId="S::louis.casteleyn@bbri.be::89e2ac0b-4d1a-40c6-af7a-2adb2b0eee44" providerId="AD" clId="Web-{A60A9D04-8B4E-5643-BC48-10894C5CD07F}" dt="2024-09-24T07:29:17.198" v="26" actId="1076"/>
      <pc:docMkLst>
        <pc:docMk/>
      </pc:docMkLst>
      <pc:sldChg chg="del">
        <pc:chgData name="Louis Casteleyn" userId="S::louis.casteleyn@bbri.be::89e2ac0b-4d1a-40c6-af7a-2adb2b0eee44" providerId="AD" clId="Web-{A60A9D04-8B4E-5643-BC48-10894C5CD07F}" dt="2024-09-24T07:27:22.085" v="6"/>
        <pc:sldMkLst>
          <pc:docMk/>
          <pc:sldMk cId="604609275" sldId="258"/>
        </pc:sldMkLst>
      </pc:sldChg>
      <pc:sldChg chg="del">
        <pc:chgData name="Louis Casteleyn" userId="S::louis.casteleyn@bbri.be::89e2ac0b-4d1a-40c6-af7a-2adb2b0eee44" providerId="AD" clId="Web-{A60A9D04-8B4E-5643-BC48-10894C5CD07F}" dt="2024-09-24T07:27:29.304" v="9"/>
        <pc:sldMkLst>
          <pc:docMk/>
          <pc:sldMk cId="956641985" sldId="261"/>
        </pc:sldMkLst>
      </pc:sldChg>
      <pc:sldChg chg="del">
        <pc:chgData name="Louis Casteleyn" userId="S::louis.casteleyn@bbri.be::89e2ac0b-4d1a-40c6-af7a-2adb2b0eee44" providerId="AD" clId="Web-{A60A9D04-8B4E-5643-BC48-10894C5CD07F}" dt="2024-09-24T07:27:19.179" v="5"/>
        <pc:sldMkLst>
          <pc:docMk/>
          <pc:sldMk cId="1464804509" sldId="262"/>
        </pc:sldMkLst>
      </pc:sldChg>
      <pc:sldChg chg="del">
        <pc:chgData name="Louis Casteleyn" userId="S::louis.casteleyn@bbri.be::89e2ac0b-4d1a-40c6-af7a-2adb2b0eee44" providerId="AD" clId="Web-{A60A9D04-8B4E-5643-BC48-10894C5CD07F}" dt="2024-09-24T07:27:24.429" v="7"/>
        <pc:sldMkLst>
          <pc:docMk/>
          <pc:sldMk cId="822540662" sldId="263"/>
        </pc:sldMkLst>
      </pc:sldChg>
      <pc:sldChg chg="del">
        <pc:chgData name="Louis Casteleyn" userId="S::louis.casteleyn@bbri.be::89e2ac0b-4d1a-40c6-af7a-2adb2b0eee44" providerId="AD" clId="Web-{A60A9D04-8B4E-5643-BC48-10894C5CD07F}" dt="2024-09-24T07:27:38.117" v="10"/>
        <pc:sldMkLst>
          <pc:docMk/>
          <pc:sldMk cId="3447307170" sldId="264"/>
        </pc:sldMkLst>
      </pc:sldChg>
      <pc:sldChg chg="add">
        <pc:chgData name="Louis Casteleyn" userId="S::louis.casteleyn@bbri.be::89e2ac0b-4d1a-40c6-af7a-2adb2b0eee44" providerId="AD" clId="Web-{A60A9D04-8B4E-5643-BC48-10894C5CD07F}" dt="2024-09-24T07:27:07.053" v="0"/>
        <pc:sldMkLst>
          <pc:docMk/>
          <pc:sldMk cId="3667119123" sldId="267"/>
        </pc:sldMkLst>
      </pc:sldChg>
      <pc:sldChg chg="add">
        <pc:chgData name="Louis Casteleyn" userId="S::louis.casteleyn@bbri.be::89e2ac0b-4d1a-40c6-af7a-2adb2b0eee44" providerId="AD" clId="Web-{A60A9D04-8B4E-5643-BC48-10894C5CD07F}" dt="2024-09-24T07:27:07.069" v="1"/>
        <pc:sldMkLst>
          <pc:docMk/>
          <pc:sldMk cId="1514647510" sldId="268"/>
        </pc:sldMkLst>
      </pc:sldChg>
      <pc:sldChg chg="addSp modSp add">
        <pc:chgData name="Louis Casteleyn" userId="S::louis.casteleyn@bbri.be::89e2ac0b-4d1a-40c6-af7a-2adb2b0eee44" providerId="AD" clId="Web-{A60A9D04-8B4E-5643-BC48-10894C5CD07F}" dt="2024-09-24T07:29:17.198" v="26" actId="1076"/>
        <pc:sldMkLst>
          <pc:docMk/>
          <pc:sldMk cId="2962522895" sldId="269"/>
        </pc:sldMkLst>
        <pc:spChg chg="mod">
          <ac:chgData name="Louis Casteleyn" userId="S::louis.casteleyn@bbri.be::89e2ac0b-4d1a-40c6-af7a-2adb2b0eee44" providerId="AD" clId="Web-{A60A9D04-8B4E-5643-BC48-10894C5CD07F}" dt="2024-09-24T07:28:19.852" v="15" actId="20577"/>
          <ac:spMkLst>
            <pc:docMk/>
            <pc:sldMk cId="2962522895" sldId="269"/>
            <ac:spMk id="2" creationId="{F59B7A5E-5A87-5D50-E689-224750FF6ABF}"/>
          </ac:spMkLst>
        </pc:spChg>
        <pc:spChg chg="mod">
          <ac:chgData name="Louis Casteleyn" userId="S::louis.casteleyn@bbri.be::89e2ac0b-4d1a-40c6-af7a-2adb2b0eee44" providerId="AD" clId="Web-{A60A9D04-8B4E-5643-BC48-10894C5CD07F}" dt="2024-09-24T07:28:24.525" v="17" actId="1076"/>
          <ac:spMkLst>
            <pc:docMk/>
            <pc:sldMk cId="2962522895" sldId="269"/>
            <ac:spMk id="19" creationId="{6612DE3E-C8C8-93D7-183E-69E1CAB04C6B}"/>
          </ac:spMkLst>
        </pc:spChg>
        <pc:picChg chg="add mod">
          <ac:chgData name="Louis Casteleyn" userId="S::louis.casteleyn@bbri.be::89e2ac0b-4d1a-40c6-af7a-2adb2b0eee44" providerId="AD" clId="Web-{A60A9D04-8B4E-5643-BC48-10894C5CD07F}" dt="2024-09-24T07:29:17.198" v="26" actId="1076"/>
          <ac:picMkLst>
            <pc:docMk/>
            <pc:sldMk cId="2962522895" sldId="269"/>
            <ac:picMk id="3" creationId="{9C015DD8-53B2-10AD-C855-F986944ACD2F}"/>
          </ac:picMkLst>
        </pc:picChg>
        <pc:picChg chg="mod">
          <ac:chgData name="Louis Casteleyn" userId="S::louis.casteleyn@bbri.be::89e2ac0b-4d1a-40c6-af7a-2adb2b0eee44" providerId="AD" clId="Web-{A60A9D04-8B4E-5643-BC48-10894C5CD07F}" dt="2024-09-24T07:29:11.932" v="25" actId="1076"/>
          <ac:picMkLst>
            <pc:docMk/>
            <pc:sldMk cId="2962522895" sldId="269"/>
            <ac:picMk id="6" creationId="{69EB0E93-7298-48A3-92C4-6C5E6653D3BB}"/>
          </ac:picMkLst>
        </pc:picChg>
      </pc:sldChg>
      <pc:sldChg chg="add del">
        <pc:chgData name="Louis Casteleyn" userId="S::louis.casteleyn@bbri.be::89e2ac0b-4d1a-40c6-af7a-2adb2b0eee44" providerId="AD" clId="Web-{A60A9D04-8B4E-5643-BC48-10894C5CD07F}" dt="2024-09-24T07:27:25.757" v="8"/>
        <pc:sldMkLst>
          <pc:docMk/>
          <pc:sldMk cId="2623528095" sldId="270"/>
        </pc:sldMkLst>
      </pc:sldChg>
      <pc:sldChg chg="add">
        <pc:chgData name="Louis Casteleyn" userId="S::louis.casteleyn@bbri.be::89e2ac0b-4d1a-40c6-af7a-2adb2b0eee44" providerId="AD" clId="Web-{A60A9D04-8B4E-5643-BC48-10894C5CD07F}" dt="2024-09-24T07:27:07.147" v="4"/>
        <pc:sldMkLst>
          <pc:docMk/>
          <pc:sldMk cId="3512223776" sldId="271"/>
        </pc:sldMkLst>
      </pc:sldChg>
    </pc:docChg>
  </pc:docChgLst>
  <pc:docChgLst>
    <pc:chgData name="Louis Casteleyn" userId="89e2ac0b-4d1a-40c6-af7a-2adb2b0eee44" providerId="ADAL" clId="{CFE0DD2B-F541-4EB8-8E17-A77DE8289EA1}"/>
    <pc:docChg chg="custSel modSld">
      <pc:chgData name="Louis Casteleyn" userId="89e2ac0b-4d1a-40c6-af7a-2adb2b0eee44" providerId="ADAL" clId="{CFE0DD2B-F541-4EB8-8E17-A77DE8289EA1}" dt="2024-10-28T14:18:57.614" v="5" actId="1076"/>
      <pc:docMkLst>
        <pc:docMk/>
      </pc:docMkLst>
      <pc:sldChg chg="addSp delSp modSp mod">
        <pc:chgData name="Louis Casteleyn" userId="89e2ac0b-4d1a-40c6-af7a-2adb2b0eee44" providerId="ADAL" clId="{CFE0DD2B-F541-4EB8-8E17-A77DE8289EA1}" dt="2024-10-28T14:18:57.614" v="5" actId="1076"/>
        <pc:sldMkLst>
          <pc:docMk/>
          <pc:sldMk cId="904929260" sldId="260"/>
        </pc:sldMkLst>
        <pc:picChg chg="add mod">
          <ac:chgData name="Louis Casteleyn" userId="89e2ac0b-4d1a-40c6-af7a-2adb2b0eee44" providerId="ADAL" clId="{CFE0DD2B-F541-4EB8-8E17-A77DE8289EA1}" dt="2024-10-28T14:18:57.614" v="5" actId="1076"/>
          <ac:picMkLst>
            <pc:docMk/>
            <pc:sldMk cId="904929260" sldId="260"/>
            <ac:picMk id="3" creationId="{44C2B849-5D8E-F989-F97E-7CFF435F1417}"/>
          </ac:picMkLst>
        </pc:picChg>
        <pc:picChg chg="del">
          <ac:chgData name="Louis Casteleyn" userId="89e2ac0b-4d1a-40c6-af7a-2adb2b0eee44" providerId="ADAL" clId="{CFE0DD2B-F541-4EB8-8E17-A77DE8289EA1}" dt="2024-10-28T14:18:28.554" v="0" actId="478"/>
          <ac:picMkLst>
            <pc:docMk/>
            <pc:sldMk cId="904929260" sldId="260"/>
            <ac:picMk id="8" creationId="{77C1B3A0-7EB8-AE4D-CE92-5F073160FCD2}"/>
          </ac:picMkLst>
        </pc:picChg>
      </pc:sldChg>
    </pc:docChg>
  </pc:docChgLst>
  <pc:docChgLst>
    <pc:chgData name="Louis Casteleyn" userId="S::louis.casteleyn@bbri.be::89e2ac0b-4d1a-40c6-af7a-2adb2b0eee44" providerId="AD" clId="Web-{7F5AF81D-69E0-0DEF-F8F7-AB2068B6994B}"/>
    <pc:docChg chg="modSld">
      <pc:chgData name="Louis Casteleyn" userId="S::louis.casteleyn@bbri.be::89e2ac0b-4d1a-40c6-af7a-2adb2b0eee44" providerId="AD" clId="Web-{7F5AF81D-69E0-0DEF-F8F7-AB2068B6994B}" dt="2024-09-14T10:09:52.366" v="43" actId="1076"/>
      <pc:docMkLst>
        <pc:docMk/>
      </pc:docMkLst>
      <pc:sldChg chg="modSp">
        <pc:chgData name="Louis Casteleyn" userId="S::louis.casteleyn@bbri.be::89e2ac0b-4d1a-40c6-af7a-2adb2b0eee44" providerId="AD" clId="Web-{7F5AF81D-69E0-0DEF-F8F7-AB2068B6994B}" dt="2024-09-14T10:02:16.412" v="22" actId="14100"/>
        <pc:sldMkLst>
          <pc:docMk/>
          <pc:sldMk cId="3809691032" sldId="256"/>
        </pc:sldMkLst>
        <pc:spChg chg="mod">
          <ac:chgData name="Louis Casteleyn" userId="S::louis.casteleyn@bbri.be::89e2ac0b-4d1a-40c6-af7a-2adb2b0eee44" providerId="AD" clId="Web-{7F5AF81D-69E0-0DEF-F8F7-AB2068B6994B}" dt="2024-09-14T09:52:11.980" v="0" actId="20577"/>
          <ac:spMkLst>
            <pc:docMk/>
            <pc:sldMk cId="3809691032" sldId="256"/>
            <ac:spMk id="2" creationId="{36672175-4F9E-6944-2A48-8B6F32BF0A8F}"/>
          </ac:spMkLst>
        </pc:spChg>
        <pc:spChg chg="mod">
          <ac:chgData name="Louis Casteleyn" userId="S::louis.casteleyn@bbri.be::89e2ac0b-4d1a-40c6-af7a-2adb2b0eee44" providerId="AD" clId="Web-{7F5AF81D-69E0-0DEF-F8F7-AB2068B6994B}" dt="2024-09-14T10:02:16.412" v="22" actId="14100"/>
          <ac:spMkLst>
            <pc:docMk/>
            <pc:sldMk cId="3809691032" sldId="256"/>
            <ac:spMk id="3" creationId="{1ED91ED1-C28C-31CF-C1FA-0335B3E037CA}"/>
          </ac:spMkLst>
        </pc:spChg>
      </pc:sldChg>
      <pc:sldChg chg="addSp delSp modSp">
        <pc:chgData name="Louis Casteleyn" userId="S::louis.casteleyn@bbri.be::89e2ac0b-4d1a-40c6-af7a-2adb2b0eee44" providerId="AD" clId="Web-{7F5AF81D-69E0-0DEF-F8F7-AB2068B6994B}" dt="2024-09-14T10:09:52.366" v="43" actId="1076"/>
        <pc:sldMkLst>
          <pc:docMk/>
          <pc:sldMk cId="3057850621" sldId="257"/>
        </pc:sldMkLst>
        <pc:picChg chg="add mod">
          <ac:chgData name="Louis Casteleyn" userId="S::louis.casteleyn@bbri.be::89e2ac0b-4d1a-40c6-af7a-2adb2b0eee44" providerId="AD" clId="Web-{7F5AF81D-69E0-0DEF-F8F7-AB2068B6994B}" dt="2024-09-14T10:09:52.366" v="43" actId="1076"/>
          <ac:picMkLst>
            <pc:docMk/>
            <pc:sldMk cId="3057850621" sldId="257"/>
            <ac:picMk id="3" creationId="{A3D7C1B9-4C61-B40E-6FFF-87D5989EB524}"/>
          </ac:picMkLst>
        </pc:picChg>
        <pc:picChg chg="del">
          <ac:chgData name="Louis Casteleyn" userId="S::louis.casteleyn@bbri.be::89e2ac0b-4d1a-40c6-af7a-2adb2b0eee44" providerId="AD" clId="Web-{7F5AF81D-69E0-0DEF-F8F7-AB2068B6994B}" dt="2024-09-14T10:09:52.304" v="42"/>
          <ac:picMkLst>
            <pc:docMk/>
            <pc:sldMk cId="3057850621" sldId="257"/>
            <ac:picMk id="4" creationId="{6D569E68-EB74-263A-D5A6-8A94F9F09783}"/>
          </ac:picMkLst>
        </pc:picChg>
      </pc:sldChg>
      <pc:sldChg chg="addSp delSp modSp">
        <pc:chgData name="Louis Casteleyn" userId="S::louis.casteleyn@bbri.be::89e2ac0b-4d1a-40c6-af7a-2adb2b0eee44" providerId="AD" clId="Web-{7F5AF81D-69E0-0DEF-F8F7-AB2068B6994B}" dt="2024-09-14T10:06:08.952" v="37" actId="20577"/>
        <pc:sldMkLst>
          <pc:docMk/>
          <pc:sldMk cId="1737493714" sldId="259"/>
        </pc:sldMkLst>
        <pc:spChg chg="add mod">
          <ac:chgData name="Louis Casteleyn" userId="S::louis.casteleyn@bbri.be::89e2ac0b-4d1a-40c6-af7a-2adb2b0eee44" providerId="AD" clId="Web-{7F5AF81D-69E0-0DEF-F8F7-AB2068B6994B}" dt="2024-09-14T10:06:08.952" v="37" actId="20577"/>
          <ac:spMkLst>
            <pc:docMk/>
            <pc:sldMk cId="1737493714" sldId="259"/>
            <ac:spMk id="5" creationId="{E81081D3-DD7D-9159-BF41-C52B2D98855A}"/>
          </ac:spMkLst>
        </pc:spChg>
        <pc:picChg chg="del">
          <ac:chgData name="Louis Casteleyn" userId="S::louis.casteleyn@bbri.be::89e2ac0b-4d1a-40c6-af7a-2adb2b0eee44" providerId="AD" clId="Web-{7F5AF81D-69E0-0DEF-F8F7-AB2068B6994B}" dt="2024-09-14T10:03:07.226" v="23"/>
          <ac:picMkLst>
            <pc:docMk/>
            <pc:sldMk cId="1737493714" sldId="259"/>
            <ac:picMk id="6" creationId="{3018E2E4-140C-6B77-5C61-A94D03AE4F15}"/>
          </ac:picMkLst>
        </pc:picChg>
      </pc:sldChg>
      <pc:sldChg chg="addSp delSp modSp mod modClrScheme chgLayout">
        <pc:chgData name="Louis Casteleyn" userId="S::louis.casteleyn@bbri.be::89e2ac0b-4d1a-40c6-af7a-2adb2b0eee44" providerId="AD" clId="Web-{7F5AF81D-69E0-0DEF-F8F7-AB2068B6994B}" dt="2024-09-14T10:09:23.100" v="40"/>
        <pc:sldMkLst>
          <pc:docMk/>
          <pc:sldMk cId="2751961972" sldId="265"/>
        </pc:sldMkLst>
        <pc:spChg chg="mod">
          <ac:chgData name="Louis Casteleyn" userId="S::louis.casteleyn@bbri.be::89e2ac0b-4d1a-40c6-af7a-2adb2b0eee44" providerId="AD" clId="Web-{7F5AF81D-69E0-0DEF-F8F7-AB2068B6994B}" dt="2024-09-14T10:09:23.100" v="40"/>
          <ac:spMkLst>
            <pc:docMk/>
            <pc:sldMk cId="2751961972" sldId="265"/>
            <ac:spMk id="2" creationId="{12592FAB-AA03-99C5-1037-5A95CDB2B68C}"/>
          </ac:spMkLst>
        </pc:spChg>
        <pc:spChg chg="mod">
          <ac:chgData name="Louis Casteleyn" userId="S::louis.casteleyn@bbri.be::89e2ac0b-4d1a-40c6-af7a-2adb2b0eee44" providerId="AD" clId="Web-{7F5AF81D-69E0-0DEF-F8F7-AB2068B6994B}" dt="2024-09-14T10:09:23.100" v="40"/>
          <ac:spMkLst>
            <pc:docMk/>
            <pc:sldMk cId="2751961972" sldId="265"/>
            <ac:spMk id="8" creationId="{703265B8-842B-87DC-AF22-8833E2AD6E15}"/>
          </ac:spMkLst>
        </pc:spChg>
        <pc:spChg chg="add mod">
          <ac:chgData name="Louis Casteleyn" userId="S::louis.casteleyn@bbri.be::89e2ac0b-4d1a-40c6-af7a-2adb2b0eee44" providerId="AD" clId="Web-{7F5AF81D-69E0-0DEF-F8F7-AB2068B6994B}" dt="2024-09-14T10:09:23.100" v="40"/>
          <ac:spMkLst>
            <pc:docMk/>
            <pc:sldMk cId="2751961972" sldId="265"/>
            <ac:spMk id="13" creationId="{9EBA7063-8417-AE7B-0F9C-AAF7F42A4A98}"/>
          </ac:spMkLst>
        </pc:spChg>
        <pc:spChg chg="add mod">
          <ac:chgData name="Louis Casteleyn" userId="S::louis.casteleyn@bbri.be::89e2ac0b-4d1a-40c6-af7a-2adb2b0eee44" providerId="AD" clId="Web-{7F5AF81D-69E0-0DEF-F8F7-AB2068B6994B}" dt="2024-09-14T10:09:23.100" v="40"/>
          <ac:spMkLst>
            <pc:docMk/>
            <pc:sldMk cId="2751961972" sldId="265"/>
            <ac:spMk id="15" creationId="{323C5BF7-6BC2-9E6E-D27E-70D32804846A}"/>
          </ac:spMkLst>
        </pc:spChg>
        <pc:picChg chg="add mod">
          <ac:chgData name="Louis Casteleyn" userId="S::louis.casteleyn@bbri.be::89e2ac0b-4d1a-40c6-af7a-2adb2b0eee44" providerId="AD" clId="Web-{7F5AF81D-69E0-0DEF-F8F7-AB2068B6994B}" dt="2024-09-14T10:09:23.100" v="40"/>
          <ac:picMkLst>
            <pc:docMk/>
            <pc:sldMk cId="2751961972" sldId="265"/>
            <ac:picMk id="3" creationId="{DB903904-5D46-473B-8F6A-9DB99B87F78C}"/>
          </ac:picMkLst>
        </pc:picChg>
        <pc:picChg chg="del">
          <ac:chgData name="Louis Casteleyn" userId="S::louis.casteleyn@bbri.be::89e2ac0b-4d1a-40c6-af7a-2adb2b0eee44" providerId="AD" clId="Web-{7F5AF81D-69E0-0DEF-F8F7-AB2068B6994B}" dt="2024-09-14T10:09:12.974" v="39"/>
          <ac:picMkLst>
            <pc:docMk/>
            <pc:sldMk cId="2751961972" sldId="265"/>
            <ac:picMk id="4" creationId="{CE458780-82CC-2AAC-C351-32EEEBFEBC17}"/>
          </ac:picMkLst>
        </pc:picChg>
      </pc:sldChg>
    </pc:docChg>
  </pc:docChgLst>
  <pc:docChgLst>
    <pc:chgData name="Louis Casteleyn" userId="S::louis.casteleyn@bbri.be::89e2ac0b-4d1a-40c6-af7a-2adb2b0eee44" providerId="AD" clId="Web-{04C151C6-2024-BA8C-293C-57B3F316BAE7}"/>
    <pc:docChg chg="modSld">
      <pc:chgData name="Louis Casteleyn" userId="S::louis.casteleyn@bbri.be::89e2ac0b-4d1a-40c6-af7a-2adb2b0eee44" providerId="AD" clId="Web-{04C151C6-2024-BA8C-293C-57B3F316BAE7}" dt="2024-10-31T08:02:54.186" v="11" actId="1076"/>
      <pc:docMkLst>
        <pc:docMk/>
      </pc:docMkLst>
      <pc:sldChg chg="modSp">
        <pc:chgData name="Louis Casteleyn" userId="S::louis.casteleyn@bbri.be::89e2ac0b-4d1a-40c6-af7a-2adb2b0eee44" providerId="AD" clId="Web-{04C151C6-2024-BA8C-293C-57B3F316BAE7}" dt="2024-10-31T08:01:45.775" v="1" actId="20577"/>
        <pc:sldMkLst>
          <pc:docMk/>
          <pc:sldMk cId="1737493714" sldId="259"/>
        </pc:sldMkLst>
        <pc:spChg chg="mod">
          <ac:chgData name="Louis Casteleyn" userId="S::louis.casteleyn@bbri.be::89e2ac0b-4d1a-40c6-af7a-2adb2b0eee44" providerId="AD" clId="Web-{04C151C6-2024-BA8C-293C-57B3F316BAE7}" dt="2024-10-31T08:01:45.775" v="1" actId="20577"/>
          <ac:spMkLst>
            <pc:docMk/>
            <pc:sldMk cId="1737493714" sldId="259"/>
            <ac:spMk id="5" creationId="{E81081D3-DD7D-9159-BF41-C52B2D98855A}"/>
          </ac:spMkLst>
        </pc:spChg>
      </pc:sldChg>
      <pc:sldChg chg="addSp delSp modSp">
        <pc:chgData name="Louis Casteleyn" userId="S::louis.casteleyn@bbri.be::89e2ac0b-4d1a-40c6-af7a-2adb2b0eee44" providerId="AD" clId="Web-{04C151C6-2024-BA8C-293C-57B3F316BAE7}" dt="2024-10-31T08:02:54.186" v="11" actId="1076"/>
        <pc:sldMkLst>
          <pc:docMk/>
          <pc:sldMk cId="904929260" sldId="260"/>
        </pc:sldMkLst>
        <pc:picChg chg="add mod">
          <ac:chgData name="Louis Casteleyn" userId="S::louis.casteleyn@bbri.be::89e2ac0b-4d1a-40c6-af7a-2adb2b0eee44" providerId="AD" clId="Web-{04C151C6-2024-BA8C-293C-57B3F316BAE7}" dt="2024-10-31T08:02:54.186" v="11" actId="1076"/>
          <ac:picMkLst>
            <pc:docMk/>
            <pc:sldMk cId="904929260" sldId="260"/>
            <ac:picMk id="2" creationId="{C7FC35C5-6933-C98D-8CB8-C3986B4101FD}"/>
          </ac:picMkLst>
        </pc:picChg>
        <pc:picChg chg="del">
          <ac:chgData name="Louis Casteleyn" userId="S::louis.casteleyn@bbri.be::89e2ac0b-4d1a-40c6-af7a-2adb2b0eee44" providerId="AD" clId="Web-{04C151C6-2024-BA8C-293C-57B3F316BAE7}" dt="2024-10-31T08:02:39.716" v="2"/>
          <ac:picMkLst>
            <pc:docMk/>
            <pc:sldMk cId="904929260" sldId="260"/>
            <ac:picMk id="3" creationId="{44C2B849-5D8E-F989-F97E-7CFF435F141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8B49CDA-92F1-448D-6266-C939DD54D9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BE673F-1619-33F4-F403-A6522AD5D8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4D079-99A1-4C89-8496-50C77D4C99C5}" type="datetimeFigureOut">
              <a:rPr lang="fr-FR" smtClean="0"/>
              <a:t>31/10/2024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CDA9C6-8DB4-06F9-546F-9559345FA71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516148-7636-1CD7-DDA6-DE832583CAE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4ED01-A1E6-4498-82DD-3EE7305071E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22686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7" Type="http://schemas.openxmlformats.org/officeDocument/2006/relationships/image" Target="../media/image30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7" Type="http://schemas.openxmlformats.org/officeDocument/2006/relationships/image" Target="../media/image30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openxmlformats.org/officeDocument/2006/relationships/image" Target="../media/image32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1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7" Type="http://schemas.openxmlformats.org/officeDocument/2006/relationships/image" Target="../media/image30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png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Zw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45913A38-CDD4-EB1A-715A-BBFE747F4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FECB3E6-A0DA-7763-F3FA-2C58B372EB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439" y="1698171"/>
            <a:ext cx="8936258" cy="1685109"/>
          </a:xfrm>
        </p:spPr>
        <p:txBody>
          <a:bodyPr anchor="b"/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470AD4D-5FA2-1297-8488-1EF18B0A7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439" y="3569380"/>
            <a:ext cx="7460155" cy="493168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BE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BD6D8B85-0600-BAF9-0212-CBC831E848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6970" y="519975"/>
            <a:ext cx="3528235" cy="400548"/>
          </a:xfrm>
          <a:prstGeom prst="rect">
            <a:avLst/>
          </a:prstGeom>
        </p:spPr>
      </p:pic>
      <p:sp>
        <p:nvSpPr>
          <p:cNvPr id="20" name="Tijdelijke aanduiding voor tekst 19">
            <a:extLst>
              <a:ext uri="{FF2B5EF4-FFF2-40B4-BE49-F238E27FC236}">
                <a16:creationId xmlns:a16="http://schemas.microsoft.com/office/drawing/2014/main" id="{DACD885B-4821-ED20-0943-79B09F9B4B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6970" y="5626372"/>
            <a:ext cx="9691727" cy="669925"/>
          </a:xfrm>
        </p:spPr>
        <p:txBody>
          <a:bodyPr anchor="b" anchorCtr="0"/>
          <a:lstStyle>
            <a:lvl1pPr>
              <a:spcBef>
                <a:spcPts val="0"/>
              </a:spcBef>
              <a:defRPr sz="2000" b="0" i="0">
                <a:solidFill>
                  <a:srgbClr val="7D7D7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64505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742B40F-88EB-B999-7B7D-0AD15097DF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233F300-EA1C-D217-9DA0-E7CA8058E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6C2BC93B-CD77-337A-36EC-91CE33E09B2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8" y="1450975"/>
            <a:ext cx="5207665" cy="4189804"/>
          </a:xfrm>
        </p:spPr>
        <p:txBody>
          <a:bodyPr/>
          <a:lstStyle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2" name="Tijdelijke aanduiding voor inhoud 11">
            <a:extLst>
              <a:ext uri="{FF2B5EF4-FFF2-40B4-BE49-F238E27FC236}">
                <a16:creationId xmlns:a16="http://schemas.microsoft.com/office/drawing/2014/main" id="{D40AB903-14E2-D6EC-576B-760970E6D7F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66580" y="1450975"/>
            <a:ext cx="5207665" cy="4189804"/>
          </a:xfrm>
        </p:spPr>
        <p:txBody>
          <a:bodyPr/>
          <a:lstStyle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494266E3-71EF-695A-DE2F-5F7D5867D0D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4669620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308742-657F-D561-7871-B4FC89A92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6" name="Tijdelijke aanduiding voor tekst 7">
            <a:extLst>
              <a:ext uri="{FF2B5EF4-FFF2-40B4-BE49-F238E27FC236}">
                <a16:creationId xmlns:a16="http://schemas.microsoft.com/office/drawing/2014/main" id="{33E92F91-6214-5B87-DF9B-89C9518029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A8ACE370-A78E-D922-4995-52E8275C1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2787465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61D627D-7E5D-0964-5411-1481D3FAD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2497720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742B40F-88EB-B999-7B7D-0AD15097DF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233F300-EA1C-D217-9DA0-E7CA8058E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77982" cy="904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6C2BC93B-CD77-337A-36EC-91CE33E09B2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9" y="1450975"/>
            <a:ext cx="5389562" cy="4190619"/>
          </a:xfrm>
        </p:spPr>
        <p:txBody>
          <a:bodyPr/>
          <a:lstStyle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903FB442-6322-C0B3-D723-7477978744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59538" y="1450594"/>
            <a:ext cx="5732462" cy="4191000"/>
          </a:xfrm>
          <a:custGeom>
            <a:avLst/>
            <a:gdLst>
              <a:gd name="connsiteX0" fmla="*/ 247268 w 5732462"/>
              <a:gd name="connsiteY0" fmla="*/ 0 h 4191000"/>
              <a:gd name="connsiteX1" fmla="*/ 5732462 w 5732462"/>
              <a:gd name="connsiteY1" fmla="*/ 0 h 4191000"/>
              <a:gd name="connsiteX2" fmla="*/ 5732462 w 5732462"/>
              <a:gd name="connsiteY2" fmla="*/ 4191000 h 4191000"/>
              <a:gd name="connsiteX3" fmla="*/ 247268 w 5732462"/>
              <a:gd name="connsiteY3" fmla="*/ 4191000 h 4191000"/>
              <a:gd name="connsiteX4" fmla="*/ 19431 w 5732462"/>
              <a:gd name="connsiteY4" fmla="*/ 4039980 h 4191000"/>
              <a:gd name="connsiteX5" fmla="*/ 0 w 5732462"/>
              <a:gd name="connsiteY5" fmla="*/ 3943736 h 4191000"/>
              <a:gd name="connsiteX6" fmla="*/ 0 w 5732462"/>
              <a:gd name="connsiteY6" fmla="*/ 247265 h 4191000"/>
              <a:gd name="connsiteX7" fmla="*/ 19431 w 5732462"/>
              <a:gd name="connsiteY7" fmla="*/ 151021 h 4191000"/>
              <a:gd name="connsiteX8" fmla="*/ 247268 w 5732462"/>
              <a:gd name="connsiteY8" fmla="*/ 0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2462" h="4191000">
                <a:moveTo>
                  <a:pt x="247268" y="0"/>
                </a:moveTo>
                <a:lnTo>
                  <a:pt x="5732462" y="0"/>
                </a:lnTo>
                <a:lnTo>
                  <a:pt x="5732462" y="4191000"/>
                </a:lnTo>
                <a:lnTo>
                  <a:pt x="247268" y="4191000"/>
                </a:lnTo>
                <a:cubicBezTo>
                  <a:pt x="144846" y="4191000"/>
                  <a:pt x="56968" y="4128728"/>
                  <a:pt x="19431" y="4039980"/>
                </a:cubicBezTo>
                <a:lnTo>
                  <a:pt x="0" y="3943736"/>
                </a:lnTo>
                <a:lnTo>
                  <a:pt x="0" y="247265"/>
                </a:lnTo>
                <a:lnTo>
                  <a:pt x="19431" y="151021"/>
                </a:lnTo>
                <a:cubicBezTo>
                  <a:pt x="56968" y="62272"/>
                  <a:pt x="144846" y="0"/>
                  <a:pt x="247268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799474F-F305-41C4-57D4-764B0449C1C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676930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met 2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jdelijke aanduiding voor afbeelding 56">
            <a:extLst>
              <a:ext uri="{FF2B5EF4-FFF2-40B4-BE49-F238E27FC236}">
                <a16:creationId xmlns:a16="http://schemas.microsoft.com/office/drawing/2014/main" id="{86314C43-6DD8-62D9-7E10-9EA466ECA6D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19072" y="2435734"/>
            <a:ext cx="4372928" cy="3188780"/>
          </a:xfrm>
          <a:custGeom>
            <a:avLst/>
            <a:gdLst>
              <a:gd name="connsiteX0" fmla="*/ 0 w 4372928"/>
              <a:gd name="connsiteY0" fmla="*/ 0 h 3188780"/>
              <a:gd name="connsiteX1" fmla="*/ 1594359 w 4372928"/>
              <a:gd name="connsiteY1" fmla="*/ 0 h 3188780"/>
              <a:gd name="connsiteX2" fmla="*/ 4372928 w 4372928"/>
              <a:gd name="connsiteY2" fmla="*/ 0 h 3188780"/>
              <a:gd name="connsiteX3" fmla="*/ 4372928 w 4372928"/>
              <a:gd name="connsiteY3" fmla="*/ 3188780 h 3188780"/>
              <a:gd name="connsiteX4" fmla="*/ 2035620 w 4372928"/>
              <a:gd name="connsiteY4" fmla="*/ 3188780 h 3188780"/>
              <a:gd name="connsiteX5" fmla="*/ 1397064 w 4372928"/>
              <a:gd name="connsiteY5" fmla="*/ 2794127 h 318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72928" h="3188780">
                <a:moveTo>
                  <a:pt x="0" y="0"/>
                </a:moveTo>
                <a:lnTo>
                  <a:pt x="1594359" y="0"/>
                </a:lnTo>
                <a:cubicBezTo>
                  <a:pt x="1594359" y="0"/>
                  <a:pt x="4372928" y="0"/>
                  <a:pt x="4372928" y="0"/>
                </a:cubicBezTo>
                <a:lnTo>
                  <a:pt x="4372928" y="3188780"/>
                </a:lnTo>
                <a:cubicBezTo>
                  <a:pt x="4372928" y="3188780"/>
                  <a:pt x="2035620" y="3188780"/>
                  <a:pt x="2035620" y="3188780"/>
                </a:cubicBezTo>
                <a:cubicBezTo>
                  <a:pt x="1765173" y="3188780"/>
                  <a:pt x="1517968" y="3035999"/>
                  <a:pt x="1397064" y="2794127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nl-BE" dirty="0"/>
              <a:t>Afbeelding</a:t>
            </a:r>
          </a:p>
        </p:txBody>
      </p:sp>
      <p:sp>
        <p:nvSpPr>
          <p:cNvPr id="56" name="Tijdelijke aanduiding voor afbeelding 55">
            <a:extLst>
              <a:ext uri="{FF2B5EF4-FFF2-40B4-BE49-F238E27FC236}">
                <a16:creationId xmlns:a16="http://schemas.microsoft.com/office/drawing/2014/main" id="{4410D8EB-A203-3FD5-0F7C-5C4ACAAFFD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143692" y="1457326"/>
            <a:ext cx="4372864" cy="3188780"/>
          </a:xfrm>
          <a:custGeom>
            <a:avLst/>
            <a:gdLst>
              <a:gd name="connsiteX0" fmla="*/ 429578 w 4372864"/>
              <a:gd name="connsiteY0" fmla="*/ 0 h 3188780"/>
              <a:gd name="connsiteX1" fmla="*/ 2337308 w 4372864"/>
              <a:gd name="connsiteY1" fmla="*/ 0 h 3188780"/>
              <a:gd name="connsiteX2" fmla="*/ 2975864 w 4372864"/>
              <a:gd name="connsiteY2" fmla="*/ 394652 h 3188780"/>
              <a:gd name="connsiteX3" fmla="*/ 2975801 w 4372864"/>
              <a:gd name="connsiteY3" fmla="*/ 394652 h 3188780"/>
              <a:gd name="connsiteX4" fmla="*/ 4372864 w 4372864"/>
              <a:gd name="connsiteY4" fmla="*/ 3188780 h 3188780"/>
              <a:gd name="connsiteX5" fmla="*/ 2778506 w 4372864"/>
              <a:gd name="connsiteY5" fmla="*/ 3188780 h 3188780"/>
              <a:gd name="connsiteX6" fmla="*/ 429578 w 4372864"/>
              <a:gd name="connsiteY6" fmla="*/ 3188780 h 3188780"/>
              <a:gd name="connsiteX7" fmla="*/ 0 w 4372864"/>
              <a:gd name="connsiteY7" fmla="*/ 2759202 h 3188780"/>
              <a:gd name="connsiteX8" fmla="*/ 0 w 4372864"/>
              <a:gd name="connsiteY8" fmla="*/ 429577 h 3188780"/>
              <a:gd name="connsiteX9" fmla="*/ 429578 w 4372864"/>
              <a:gd name="connsiteY9" fmla="*/ 0 h 318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72864" h="3188780">
                <a:moveTo>
                  <a:pt x="429578" y="0"/>
                </a:moveTo>
                <a:lnTo>
                  <a:pt x="2337308" y="0"/>
                </a:lnTo>
                <a:cubicBezTo>
                  <a:pt x="2607755" y="0"/>
                  <a:pt x="2854960" y="152781"/>
                  <a:pt x="2975864" y="394652"/>
                </a:cubicBezTo>
                <a:lnTo>
                  <a:pt x="2975801" y="394652"/>
                </a:lnTo>
                <a:lnTo>
                  <a:pt x="4372864" y="3188780"/>
                </a:lnTo>
                <a:lnTo>
                  <a:pt x="2778506" y="3188780"/>
                </a:lnTo>
                <a:cubicBezTo>
                  <a:pt x="2778506" y="3188780"/>
                  <a:pt x="429578" y="3188780"/>
                  <a:pt x="429578" y="3188780"/>
                </a:cubicBezTo>
                <a:cubicBezTo>
                  <a:pt x="192342" y="3188780"/>
                  <a:pt x="0" y="2996438"/>
                  <a:pt x="0" y="2759202"/>
                </a:cubicBezTo>
                <a:lnTo>
                  <a:pt x="0" y="429577"/>
                </a:lnTo>
                <a:cubicBezTo>
                  <a:pt x="0" y="192342"/>
                  <a:pt x="192342" y="0"/>
                  <a:pt x="429578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nl-BE" dirty="0"/>
              <a:t>Afbeelding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742B40F-88EB-B999-7B7D-0AD15097DF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233F300-EA1C-D217-9DA0-E7CA8058E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77982" cy="904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6C2BC93B-CD77-337A-36EC-91CE33E09B2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9" y="1450976"/>
            <a:ext cx="3092928" cy="4173538"/>
          </a:xfrm>
        </p:spPr>
        <p:txBody>
          <a:bodyPr/>
          <a:lstStyle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2DEF8BF-F8FC-55EF-580A-4C44D32218E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436133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met 3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jdelijke aanduiding voor afbeelding 53">
            <a:extLst>
              <a:ext uri="{FF2B5EF4-FFF2-40B4-BE49-F238E27FC236}">
                <a16:creationId xmlns:a16="http://schemas.microsoft.com/office/drawing/2014/main" id="{26567449-D2F5-A7B8-42B5-7A90FA47AE0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526017" y="3666554"/>
            <a:ext cx="2679637" cy="1954022"/>
          </a:xfrm>
          <a:custGeom>
            <a:avLst/>
            <a:gdLst>
              <a:gd name="connsiteX0" fmla="*/ 0 w 2679637"/>
              <a:gd name="connsiteY0" fmla="*/ 0 h 1954022"/>
              <a:gd name="connsiteX1" fmla="*/ 977011 w 2679637"/>
              <a:gd name="connsiteY1" fmla="*/ 0 h 1954022"/>
              <a:gd name="connsiteX2" fmla="*/ 2679637 w 2679637"/>
              <a:gd name="connsiteY2" fmla="*/ 0 h 1954022"/>
              <a:gd name="connsiteX3" fmla="*/ 2679637 w 2679637"/>
              <a:gd name="connsiteY3" fmla="*/ 1954022 h 1954022"/>
              <a:gd name="connsiteX4" fmla="*/ 1247394 w 2679637"/>
              <a:gd name="connsiteY4" fmla="*/ 1954022 h 1954022"/>
              <a:gd name="connsiteX5" fmla="*/ 856107 w 2679637"/>
              <a:gd name="connsiteY5" fmla="*/ 1712214 h 1954022"/>
              <a:gd name="connsiteX6" fmla="*/ 856107 w 2679637"/>
              <a:gd name="connsiteY6" fmla="*/ 1712151 h 195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9637" h="1954022">
                <a:moveTo>
                  <a:pt x="0" y="0"/>
                </a:moveTo>
                <a:lnTo>
                  <a:pt x="977011" y="0"/>
                </a:lnTo>
                <a:cubicBezTo>
                  <a:pt x="977011" y="0"/>
                  <a:pt x="2679637" y="0"/>
                  <a:pt x="2679637" y="0"/>
                </a:cubicBezTo>
                <a:lnTo>
                  <a:pt x="2679637" y="1954022"/>
                </a:lnTo>
                <a:cubicBezTo>
                  <a:pt x="2679637" y="1954022"/>
                  <a:pt x="1247394" y="1954022"/>
                  <a:pt x="1247394" y="1954022"/>
                </a:cubicBezTo>
                <a:cubicBezTo>
                  <a:pt x="1081659" y="1954022"/>
                  <a:pt x="930211" y="1860423"/>
                  <a:pt x="856107" y="1712214"/>
                </a:cubicBezTo>
                <a:lnTo>
                  <a:pt x="856107" y="1712151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nl-BE" dirty="0"/>
              <a:t>Afbeelding</a:t>
            </a:r>
          </a:p>
        </p:txBody>
      </p:sp>
      <p:sp>
        <p:nvSpPr>
          <p:cNvPr id="53" name="Tijdelijke aanduiding voor afbeelding 52">
            <a:extLst>
              <a:ext uri="{FF2B5EF4-FFF2-40B4-BE49-F238E27FC236}">
                <a16:creationId xmlns:a16="http://schemas.microsoft.com/office/drawing/2014/main" id="{3B35E65C-A3EB-3C8A-32A3-868A8CB8CDF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794052" y="1449388"/>
            <a:ext cx="2679637" cy="1954022"/>
          </a:xfrm>
          <a:custGeom>
            <a:avLst/>
            <a:gdLst>
              <a:gd name="connsiteX0" fmla="*/ 0 w 2679637"/>
              <a:gd name="connsiteY0" fmla="*/ 0 h 1954022"/>
              <a:gd name="connsiteX1" fmla="*/ 977011 w 2679637"/>
              <a:gd name="connsiteY1" fmla="*/ 0 h 1954022"/>
              <a:gd name="connsiteX2" fmla="*/ 2361629 w 2679637"/>
              <a:gd name="connsiteY2" fmla="*/ 0 h 1954022"/>
              <a:gd name="connsiteX3" fmla="*/ 2679637 w 2679637"/>
              <a:gd name="connsiteY3" fmla="*/ 318008 h 1954022"/>
              <a:gd name="connsiteX4" fmla="*/ 2679637 w 2679637"/>
              <a:gd name="connsiteY4" fmla="*/ 1636014 h 1954022"/>
              <a:gd name="connsiteX5" fmla="*/ 2361629 w 2679637"/>
              <a:gd name="connsiteY5" fmla="*/ 1954022 h 1954022"/>
              <a:gd name="connsiteX6" fmla="*/ 1247394 w 2679637"/>
              <a:gd name="connsiteY6" fmla="*/ 1954022 h 1954022"/>
              <a:gd name="connsiteX7" fmla="*/ 856107 w 2679637"/>
              <a:gd name="connsiteY7" fmla="*/ 1712214 h 1954022"/>
              <a:gd name="connsiteX8" fmla="*/ 856107 w 2679637"/>
              <a:gd name="connsiteY8" fmla="*/ 1712151 h 195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9637" h="1954022">
                <a:moveTo>
                  <a:pt x="0" y="0"/>
                </a:moveTo>
                <a:lnTo>
                  <a:pt x="977011" y="0"/>
                </a:lnTo>
                <a:cubicBezTo>
                  <a:pt x="977011" y="0"/>
                  <a:pt x="2361629" y="0"/>
                  <a:pt x="2361629" y="0"/>
                </a:cubicBezTo>
                <a:cubicBezTo>
                  <a:pt x="2537269" y="0"/>
                  <a:pt x="2679637" y="142367"/>
                  <a:pt x="2679637" y="318008"/>
                </a:cubicBezTo>
                <a:lnTo>
                  <a:pt x="2679637" y="1636014"/>
                </a:lnTo>
                <a:cubicBezTo>
                  <a:pt x="2679637" y="1811655"/>
                  <a:pt x="2537269" y="1954022"/>
                  <a:pt x="2361629" y="1954022"/>
                </a:cubicBezTo>
                <a:lnTo>
                  <a:pt x="1247394" y="1954022"/>
                </a:lnTo>
                <a:cubicBezTo>
                  <a:pt x="1081659" y="1954022"/>
                  <a:pt x="930211" y="1860423"/>
                  <a:pt x="856107" y="1712214"/>
                </a:cubicBezTo>
                <a:lnTo>
                  <a:pt x="856107" y="1712151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nl-BE" dirty="0"/>
              <a:t>Afbeelding</a:t>
            </a:r>
          </a:p>
        </p:txBody>
      </p:sp>
      <p:sp>
        <p:nvSpPr>
          <p:cNvPr id="52" name="Tijdelijke aanduiding voor afbeelding 51">
            <a:extLst>
              <a:ext uri="{FF2B5EF4-FFF2-40B4-BE49-F238E27FC236}">
                <a16:creationId xmlns:a16="http://schemas.microsoft.com/office/drawing/2014/main" id="{77F9B5D7-5E86-C810-0493-D278B864671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816598" y="1695260"/>
            <a:ext cx="2679637" cy="1954086"/>
          </a:xfrm>
          <a:custGeom>
            <a:avLst/>
            <a:gdLst>
              <a:gd name="connsiteX0" fmla="*/ 263271 w 2679637"/>
              <a:gd name="connsiteY0" fmla="*/ 0 h 1954086"/>
              <a:gd name="connsiteX1" fmla="*/ 1432306 w 2679637"/>
              <a:gd name="connsiteY1" fmla="*/ 0 h 1954086"/>
              <a:gd name="connsiteX2" fmla="*/ 1823593 w 2679637"/>
              <a:gd name="connsiteY2" fmla="*/ 241808 h 1954086"/>
              <a:gd name="connsiteX3" fmla="*/ 1823530 w 2679637"/>
              <a:gd name="connsiteY3" fmla="*/ 241935 h 1954086"/>
              <a:gd name="connsiteX4" fmla="*/ 2679637 w 2679637"/>
              <a:gd name="connsiteY4" fmla="*/ 1954086 h 1954086"/>
              <a:gd name="connsiteX5" fmla="*/ 1702626 w 2679637"/>
              <a:gd name="connsiteY5" fmla="*/ 1954086 h 1954086"/>
              <a:gd name="connsiteX6" fmla="*/ 263271 w 2679637"/>
              <a:gd name="connsiteY6" fmla="*/ 1954086 h 1954086"/>
              <a:gd name="connsiteX7" fmla="*/ 0 w 2679637"/>
              <a:gd name="connsiteY7" fmla="*/ 1690814 h 1954086"/>
              <a:gd name="connsiteX8" fmla="*/ 0 w 2679637"/>
              <a:gd name="connsiteY8" fmla="*/ 263271 h 1954086"/>
              <a:gd name="connsiteX9" fmla="*/ 263271 w 2679637"/>
              <a:gd name="connsiteY9" fmla="*/ 0 h 195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79637" h="1954086">
                <a:moveTo>
                  <a:pt x="263271" y="0"/>
                </a:moveTo>
                <a:lnTo>
                  <a:pt x="1432306" y="0"/>
                </a:lnTo>
                <a:cubicBezTo>
                  <a:pt x="1598041" y="0"/>
                  <a:pt x="1749489" y="93599"/>
                  <a:pt x="1823593" y="241808"/>
                </a:cubicBezTo>
                <a:lnTo>
                  <a:pt x="1823530" y="241935"/>
                </a:lnTo>
                <a:lnTo>
                  <a:pt x="2679637" y="1954086"/>
                </a:lnTo>
                <a:lnTo>
                  <a:pt x="1702626" y="1954086"/>
                </a:lnTo>
                <a:cubicBezTo>
                  <a:pt x="1702626" y="1954086"/>
                  <a:pt x="263271" y="1954086"/>
                  <a:pt x="263271" y="1954086"/>
                </a:cubicBezTo>
                <a:cubicBezTo>
                  <a:pt x="117856" y="1954086"/>
                  <a:pt x="0" y="1836230"/>
                  <a:pt x="0" y="1690814"/>
                </a:cubicBezTo>
                <a:lnTo>
                  <a:pt x="0" y="263271"/>
                </a:lnTo>
                <a:cubicBezTo>
                  <a:pt x="0" y="117856"/>
                  <a:pt x="117856" y="0"/>
                  <a:pt x="26327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nl-BE" dirty="0"/>
              <a:t>Afbeelding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742B40F-88EB-B999-7B7D-0AD15097DF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233F300-EA1C-D217-9DA0-E7CA8058E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77982" cy="904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6C2BC93B-CD77-337A-36EC-91CE33E09B2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8" y="1450976"/>
            <a:ext cx="5389561" cy="4173538"/>
          </a:xfrm>
        </p:spPr>
        <p:txBody>
          <a:bodyPr/>
          <a:lstStyle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70F96FF-5C01-267B-757B-B8A79871F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2994832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met 4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jdelijke aanduiding voor afbeelding 57">
            <a:extLst>
              <a:ext uri="{FF2B5EF4-FFF2-40B4-BE49-F238E27FC236}">
                <a16:creationId xmlns:a16="http://schemas.microsoft.com/office/drawing/2014/main" id="{0C81BEF4-7F69-A2EC-A47F-43680F0B468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25805" y="3690875"/>
            <a:ext cx="2651760" cy="1933639"/>
          </a:xfrm>
          <a:custGeom>
            <a:avLst/>
            <a:gdLst>
              <a:gd name="connsiteX0" fmla="*/ 0 w 2651760"/>
              <a:gd name="connsiteY0" fmla="*/ 0 h 1933639"/>
              <a:gd name="connsiteX1" fmla="*/ 966850 w 2651760"/>
              <a:gd name="connsiteY1" fmla="*/ 0 h 1933639"/>
              <a:gd name="connsiteX2" fmla="*/ 2391283 w 2651760"/>
              <a:gd name="connsiteY2" fmla="*/ 0 h 1933639"/>
              <a:gd name="connsiteX3" fmla="*/ 2651760 w 2651760"/>
              <a:gd name="connsiteY3" fmla="*/ 260477 h 1933639"/>
              <a:gd name="connsiteX4" fmla="*/ 2651760 w 2651760"/>
              <a:gd name="connsiteY4" fmla="*/ 1673162 h 1933639"/>
              <a:gd name="connsiteX5" fmla="*/ 2391283 w 2651760"/>
              <a:gd name="connsiteY5" fmla="*/ 1933639 h 1933639"/>
              <a:gd name="connsiteX6" fmla="*/ 1234439 w 2651760"/>
              <a:gd name="connsiteY6" fmla="*/ 1933639 h 1933639"/>
              <a:gd name="connsiteX7" fmla="*/ 847217 w 2651760"/>
              <a:gd name="connsiteY7" fmla="*/ 1694307 h 1933639"/>
              <a:gd name="connsiteX8" fmla="*/ 847217 w 2651760"/>
              <a:gd name="connsiteY8" fmla="*/ 1694370 h 1933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51760" h="1933639">
                <a:moveTo>
                  <a:pt x="0" y="0"/>
                </a:moveTo>
                <a:lnTo>
                  <a:pt x="966850" y="0"/>
                </a:lnTo>
                <a:cubicBezTo>
                  <a:pt x="966850" y="0"/>
                  <a:pt x="2391283" y="0"/>
                  <a:pt x="2391283" y="0"/>
                </a:cubicBezTo>
                <a:cubicBezTo>
                  <a:pt x="2535174" y="0"/>
                  <a:pt x="2651760" y="116649"/>
                  <a:pt x="2651760" y="260477"/>
                </a:cubicBezTo>
                <a:lnTo>
                  <a:pt x="2651760" y="1673162"/>
                </a:lnTo>
                <a:cubicBezTo>
                  <a:pt x="2651760" y="1817052"/>
                  <a:pt x="2535111" y="1933639"/>
                  <a:pt x="2391283" y="1933639"/>
                </a:cubicBezTo>
                <a:lnTo>
                  <a:pt x="1234439" y="1933639"/>
                </a:lnTo>
                <a:cubicBezTo>
                  <a:pt x="1070483" y="1933639"/>
                  <a:pt x="920559" y="1840992"/>
                  <a:pt x="847217" y="1694307"/>
                </a:cubicBezTo>
                <a:lnTo>
                  <a:pt x="847217" y="169437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61" name="Tijdelijke aanduiding voor afbeelding 60">
            <a:extLst>
              <a:ext uri="{FF2B5EF4-FFF2-40B4-BE49-F238E27FC236}">
                <a16:creationId xmlns:a16="http://schemas.microsoft.com/office/drawing/2014/main" id="{9A5AFBC6-AF8C-5A72-DF04-D3389BDD5AE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550971" y="3408744"/>
            <a:ext cx="2651760" cy="1933702"/>
          </a:xfrm>
          <a:custGeom>
            <a:avLst/>
            <a:gdLst>
              <a:gd name="connsiteX0" fmla="*/ 0 w 2651760"/>
              <a:gd name="connsiteY0" fmla="*/ 0 h 1933702"/>
              <a:gd name="connsiteX1" fmla="*/ 966851 w 2651760"/>
              <a:gd name="connsiteY1" fmla="*/ 0 h 1933702"/>
              <a:gd name="connsiteX2" fmla="*/ 2651760 w 2651760"/>
              <a:gd name="connsiteY2" fmla="*/ 0 h 1933702"/>
              <a:gd name="connsiteX3" fmla="*/ 2651760 w 2651760"/>
              <a:gd name="connsiteY3" fmla="*/ 1933702 h 1933702"/>
              <a:gd name="connsiteX4" fmla="*/ 1234377 w 2651760"/>
              <a:gd name="connsiteY4" fmla="*/ 1933702 h 1933702"/>
              <a:gd name="connsiteX5" fmla="*/ 847154 w 2651760"/>
              <a:gd name="connsiteY5" fmla="*/ 1694370 h 1933702"/>
              <a:gd name="connsiteX6" fmla="*/ 847217 w 2651760"/>
              <a:gd name="connsiteY6" fmla="*/ 1694370 h 1933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51760" h="1933702">
                <a:moveTo>
                  <a:pt x="0" y="0"/>
                </a:moveTo>
                <a:lnTo>
                  <a:pt x="966851" y="0"/>
                </a:lnTo>
                <a:cubicBezTo>
                  <a:pt x="966851" y="0"/>
                  <a:pt x="2651760" y="0"/>
                  <a:pt x="2651760" y="0"/>
                </a:cubicBezTo>
                <a:lnTo>
                  <a:pt x="2651760" y="1933702"/>
                </a:lnTo>
                <a:cubicBezTo>
                  <a:pt x="2651760" y="1933702"/>
                  <a:pt x="1234377" y="1933702"/>
                  <a:pt x="1234377" y="1933702"/>
                </a:cubicBezTo>
                <a:cubicBezTo>
                  <a:pt x="1070420" y="1933702"/>
                  <a:pt x="920497" y="1841056"/>
                  <a:pt x="847154" y="1694370"/>
                </a:cubicBezTo>
                <a:lnTo>
                  <a:pt x="847217" y="169437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60" name="Tijdelijke aanduiding voor afbeelding 59">
            <a:extLst>
              <a:ext uri="{FF2B5EF4-FFF2-40B4-BE49-F238E27FC236}">
                <a16:creationId xmlns:a16="http://schemas.microsoft.com/office/drawing/2014/main" id="{889C6F9C-E5B7-4AD7-A5D9-83333B1293D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869747" y="1458087"/>
            <a:ext cx="2651760" cy="1933638"/>
          </a:xfrm>
          <a:custGeom>
            <a:avLst/>
            <a:gdLst>
              <a:gd name="connsiteX0" fmla="*/ 260477 w 2651760"/>
              <a:gd name="connsiteY0" fmla="*/ 0 h 1933638"/>
              <a:gd name="connsiteX1" fmla="*/ 1417321 w 2651760"/>
              <a:gd name="connsiteY1" fmla="*/ 0 h 1933638"/>
              <a:gd name="connsiteX2" fmla="*/ 1804543 w 2651760"/>
              <a:gd name="connsiteY2" fmla="*/ 239331 h 1933638"/>
              <a:gd name="connsiteX3" fmla="*/ 1804543 w 2651760"/>
              <a:gd name="connsiteY3" fmla="*/ 239268 h 1933638"/>
              <a:gd name="connsiteX4" fmla="*/ 2651760 w 2651760"/>
              <a:gd name="connsiteY4" fmla="*/ 1933638 h 1933638"/>
              <a:gd name="connsiteX5" fmla="*/ 1684909 w 2651760"/>
              <a:gd name="connsiteY5" fmla="*/ 1933638 h 1933638"/>
              <a:gd name="connsiteX6" fmla="*/ 260477 w 2651760"/>
              <a:gd name="connsiteY6" fmla="*/ 1933638 h 1933638"/>
              <a:gd name="connsiteX7" fmla="*/ 0 w 2651760"/>
              <a:gd name="connsiteY7" fmla="*/ 1673162 h 1933638"/>
              <a:gd name="connsiteX8" fmla="*/ 0 w 2651760"/>
              <a:gd name="connsiteY8" fmla="*/ 260477 h 1933638"/>
              <a:gd name="connsiteX9" fmla="*/ 260477 w 2651760"/>
              <a:gd name="connsiteY9" fmla="*/ 0 h 193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1760" h="1933638">
                <a:moveTo>
                  <a:pt x="260477" y="0"/>
                </a:moveTo>
                <a:lnTo>
                  <a:pt x="1417321" y="0"/>
                </a:lnTo>
                <a:cubicBezTo>
                  <a:pt x="1581277" y="0"/>
                  <a:pt x="1731201" y="92646"/>
                  <a:pt x="1804543" y="239331"/>
                </a:cubicBezTo>
                <a:lnTo>
                  <a:pt x="1804543" y="239268"/>
                </a:lnTo>
                <a:lnTo>
                  <a:pt x="2651760" y="1933638"/>
                </a:lnTo>
                <a:lnTo>
                  <a:pt x="1684909" y="1933638"/>
                </a:lnTo>
                <a:cubicBezTo>
                  <a:pt x="1684909" y="1933638"/>
                  <a:pt x="260477" y="1933638"/>
                  <a:pt x="260477" y="1933638"/>
                </a:cubicBezTo>
                <a:cubicBezTo>
                  <a:pt x="116586" y="1933638"/>
                  <a:pt x="0" y="1816989"/>
                  <a:pt x="0" y="1673162"/>
                </a:cubicBezTo>
                <a:lnTo>
                  <a:pt x="0" y="260477"/>
                </a:lnTo>
                <a:cubicBezTo>
                  <a:pt x="0" y="116586"/>
                  <a:pt x="116649" y="0"/>
                  <a:pt x="260477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9" name="Tijdelijke aanduiding voor afbeelding 58">
            <a:extLst>
              <a:ext uri="{FF2B5EF4-FFF2-40B4-BE49-F238E27FC236}">
                <a16:creationId xmlns:a16="http://schemas.microsoft.com/office/drawing/2014/main" id="{D1828472-A38D-857F-894A-6EA110C99F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142994" y="1728915"/>
            <a:ext cx="2651760" cy="1933639"/>
          </a:xfrm>
          <a:custGeom>
            <a:avLst/>
            <a:gdLst>
              <a:gd name="connsiteX0" fmla="*/ 260477 w 2651760"/>
              <a:gd name="connsiteY0" fmla="*/ 0 h 1933639"/>
              <a:gd name="connsiteX1" fmla="*/ 1417320 w 2651760"/>
              <a:gd name="connsiteY1" fmla="*/ 0 h 1933639"/>
              <a:gd name="connsiteX2" fmla="*/ 1804543 w 2651760"/>
              <a:gd name="connsiteY2" fmla="*/ 239332 h 1933639"/>
              <a:gd name="connsiteX3" fmla="*/ 1804543 w 2651760"/>
              <a:gd name="connsiteY3" fmla="*/ 239268 h 1933639"/>
              <a:gd name="connsiteX4" fmla="*/ 2651760 w 2651760"/>
              <a:gd name="connsiteY4" fmla="*/ 1933639 h 1933639"/>
              <a:gd name="connsiteX5" fmla="*/ 1684909 w 2651760"/>
              <a:gd name="connsiteY5" fmla="*/ 1933639 h 1933639"/>
              <a:gd name="connsiteX6" fmla="*/ 260477 w 2651760"/>
              <a:gd name="connsiteY6" fmla="*/ 1933639 h 1933639"/>
              <a:gd name="connsiteX7" fmla="*/ 0 w 2651760"/>
              <a:gd name="connsiteY7" fmla="*/ 1673162 h 1933639"/>
              <a:gd name="connsiteX8" fmla="*/ 0 w 2651760"/>
              <a:gd name="connsiteY8" fmla="*/ 260477 h 1933639"/>
              <a:gd name="connsiteX9" fmla="*/ 260477 w 2651760"/>
              <a:gd name="connsiteY9" fmla="*/ 0 h 1933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1760" h="1933639">
                <a:moveTo>
                  <a:pt x="260477" y="0"/>
                </a:moveTo>
                <a:lnTo>
                  <a:pt x="1417320" y="0"/>
                </a:lnTo>
                <a:cubicBezTo>
                  <a:pt x="1581277" y="0"/>
                  <a:pt x="1731201" y="92647"/>
                  <a:pt x="1804543" y="239332"/>
                </a:cubicBezTo>
                <a:lnTo>
                  <a:pt x="1804543" y="239268"/>
                </a:lnTo>
                <a:lnTo>
                  <a:pt x="2651760" y="1933639"/>
                </a:lnTo>
                <a:lnTo>
                  <a:pt x="1684909" y="1933639"/>
                </a:lnTo>
                <a:cubicBezTo>
                  <a:pt x="1684909" y="1933639"/>
                  <a:pt x="260477" y="1933639"/>
                  <a:pt x="260477" y="1933639"/>
                </a:cubicBezTo>
                <a:cubicBezTo>
                  <a:pt x="116586" y="1933639"/>
                  <a:pt x="0" y="1816989"/>
                  <a:pt x="0" y="1673162"/>
                </a:cubicBezTo>
                <a:lnTo>
                  <a:pt x="0" y="260477"/>
                </a:lnTo>
                <a:cubicBezTo>
                  <a:pt x="0" y="116586"/>
                  <a:pt x="116649" y="0"/>
                  <a:pt x="260477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742B40F-88EB-B999-7B7D-0AD15097DF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233F300-EA1C-D217-9DA0-E7CA8058E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77982" cy="904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6C2BC93B-CD77-337A-36EC-91CE33E09B2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9" y="1450976"/>
            <a:ext cx="3098646" cy="4173538"/>
          </a:xfrm>
        </p:spPr>
        <p:txBody>
          <a:bodyPr/>
          <a:lstStyle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CCC58BF-9177-2446-AA3D-849561746A3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4273581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met 5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jdelijke aanduiding voor afbeelding 64">
            <a:extLst>
              <a:ext uri="{FF2B5EF4-FFF2-40B4-BE49-F238E27FC236}">
                <a16:creationId xmlns:a16="http://schemas.microsoft.com/office/drawing/2014/main" id="{8FC07880-8D24-3F58-C533-C7ED90BAB90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679876" y="3525521"/>
            <a:ext cx="2512124" cy="1831848"/>
          </a:xfrm>
          <a:custGeom>
            <a:avLst/>
            <a:gdLst>
              <a:gd name="connsiteX0" fmla="*/ 0 w 2512124"/>
              <a:gd name="connsiteY0" fmla="*/ 0 h 1831848"/>
              <a:gd name="connsiteX1" fmla="*/ 915924 w 2512124"/>
              <a:gd name="connsiteY1" fmla="*/ 0 h 1831848"/>
              <a:gd name="connsiteX2" fmla="*/ 2512124 w 2512124"/>
              <a:gd name="connsiteY2" fmla="*/ 0 h 1831848"/>
              <a:gd name="connsiteX3" fmla="*/ 2512124 w 2512124"/>
              <a:gd name="connsiteY3" fmla="*/ 1831848 h 1831848"/>
              <a:gd name="connsiteX4" fmla="*/ 1169416 w 2512124"/>
              <a:gd name="connsiteY4" fmla="*/ 1831848 h 1831848"/>
              <a:gd name="connsiteX5" fmla="*/ 802577 w 2512124"/>
              <a:gd name="connsiteY5" fmla="*/ 1605153 h 183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2124" h="1831848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512124" y="0"/>
                  <a:pt x="2512124" y="0"/>
                </a:cubicBezTo>
                <a:lnTo>
                  <a:pt x="2512124" y="1831848"/>
                </a:lnTo>
                <a:cubicBezTo>
                  <a:pt x="2512124" y="1831848"/>
                  <a:pt x="1169416" y="1831848"/>
                  <a:pt x="1169416" y="1831848"/>
                </a:cubicBezTo>
                <a:cubicBezTo>
                  <a:pt x="1014095" y="1831848"/>
                  <a:pt x="872046" y="1744091"/>
                  <a:pt x="802577" y="1605153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63" name="Tijdelijke aanduiding voor afbeelding 62">
            <a:extLst>
              <a:ext uri="{FF2B5EF4-FFF2-40B4-BE49-F238E27FC236}">
                <a16:creationId xmlns:a16="http://schemas.microsoft.com/office/drawing/2014/main" id="{B1084FB6-D24A-C32D-F1BD-57907837697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098284" y="3792729"/>
            <a:ext cx="2512060" cy="1831785"/>
          </a:xfrm>
          <a:custGeom>
            <a:avLst/>
            <a:gdLst>
              <a:gd name="connsiteX0" fmla="*/ 0 w 2512060"/>
              <a:gd name="connsiteY0" fmla="*/ 0 h 1831785"/>
              <a:gd name="connsiteX1" fmla="*/ 915924 w 2512060"/>
              <a:gd name="connsiteY1" fmla="*/ 0 h 1831785"/>
              <a:gd name="connsiteX2" fmla="*/ 2265299 w 2512060"/>
              <a:gd name="connsiteY2" fmla="*/ 0 h 1831785"/>
              <a:gd name="connsiteX3" fmla="*/ 2512060 w 2512060"/>
              <a:gd name="connsiteY3" fmla="*/ 246761 h 1831785"/>
              <a:gd name="connsiteX4" fmla="*/ 2512060 w 2512060"/>
              <a:gd name="connsiteY4" fmla="*/ 1585023 h 1831785"/>
              <a:gd name="connsiteX5" fmla="*/ 2265299 w 2512060"/>
              <a:gd name="connsiteY5" fmla="*/ 1831785 h 1831785"/>
              <a:gd name="connsiteX6" fmla="*/ 1169353 w 2512060"/>
              <a:gd name="connsiteY6" fmla="*/ 1831785 h 1831785"/>
              <a:gd name="connsiteX7" fmla="*/ 802513 w 2512060"/>
              <a:gd name="connsiteY7" fmla="*/ 1605090 h 1831785"/>
              <a:gd name="connsiteX8" fmla="*/ 802577 w 2512060"/>
              <a:gd name="connsiteY8" fmla="*/ 1605153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060" h="1831785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265299" y="0"/>
                  <a:pt x="2265299" y="0"/>
                </a:cubicBezTo>
                <a:cubicBezTo>
                  <a:pt x="2401570" y="0"/>
                  <a:pt x="2512060" y="110490"/>
                  <a:pt x="2512060" y="246761"/>
                </a:cubicBezTo>
                <a:lnTo>
                  <a:pt x="2512060" y="1585023"/>
                </a:lnTo>
                <a:cubicBezTo>
                  <a:pt x="2512060" y="1721295"/>
                  <a:pt x="2401570" y="1831785"/>
                  <a:pt x="2265299" y="1831785"/>
                </a:cubicBezTo>
                <a:lnTo>
                  <a:pt x="1169353" y="1831785"/>
                </a:lnTo>
                <a:cubicBezTo>
                  <a:pt x="1014031" y="1831785"/>
                  <a:pt x="871982" y="1744028"/>
                  <a:pt x="802513" y="1605090"/>
                </a:cubicBezTo>
                <a:lnTo>
                  <a:pt x="802577" y="160515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7" name="Tijdelijke aanduiding voor afbeelding 56">
            <a:extLst>
              <a:ext uri="{FF2B5EF4-FFF2-40B4-BE49-F238E27FC236}">
                <a16:creationId xmlns:a16="http://schemas.microsoft.com/office/drawing/2014/main" id="{2D5555ED-29B9-AD2B-357A-8AB936A52E0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64677" y="1470343"/>
            <a:ext cx="2512061" cy="1831784"/>
          </a:xfrm>
          <a:custGeom>
            <a:avLst/>
            <a:gdLst>
              <a:gd name="connsiteX0" fmla="*/ 0 w 2512061"/>
              <a:gd name="connsiteY0" fmla="*/ 0 h 1831784"/>
              <a:gd name="connsiteX1" fmla="*/ 915924 w 2512061"/>
              <a:gd name="connsiteY1" fmla="*/ 0 h 1831784"/>
              <a:gd name="connsiteX2" fmla="*/ 2265299 w 2512061"/>
              <a:gd name="connsiteY2" fmla="*/ 0 h 1831784"/>
              <a:gd name="connsiteX3" fmla="*/ 2512061 w 2512061"/>
              <a:gd name="connsiteY3" fmla="*/ 246761 h 1831784"/>
              <a:gd name="connsiteX4" fmla="*/ 2512061 w 2512061"/>
              <a:gd name="connsiteY4" fmla="*/ 1585023 h 1831784"/>
              <a:gd name="connsiteX5" fmla="*/ 2265299 w 2512061"/>
              <a:gd name="connsiteY5" fmla="*/ 1831784 h 1831784"/>
              <a:gd name="connsiteX6" fmla="*/ 1169353 w 2512061"/>
              <a:gd name="connsiteY6" fmla="*/ 1831784 h 1831784"/>
              <a:gd name="connsiteX7" fmla="*/ 802513 w 2512061"/>
              <a:gd name="connsiteY7" fmla="*/ 1605089 h 1831784"/>
              <a:gd name="connsiteX8" fmla="*/ 802577 w 2512061"/>
              <a:gd name="connsiteY8" fmla="*/ 1605153 h 183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061" h="1831784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265299" y="0"/>
                  <a:pt x="2265299" y="0"/>
                </a:cubicBezTo>
                <a:cubicBezTo>
                  <a:pt x="2401571" y="0"/>
                  <a:pt x="2512061" y="110490"/>
                  <a:pt x="2512061" y="246761"/>
                </a:cubicBezTo>
                <a:lnTo>
                  <a:pt x="2512061" y="1585023"/>
                </a:lnTo>
                <a:cubicBezTo>
                  <a:pt x="2512061" y="1721295"/>
                  <a:pt x="2401571" y="1831784"/>
                  <a:pt x="2265299" y="1831784"/>
                </a:cubicBezTo>
                <a:lnTo>
                  <a:pt x="1169353" y="1831784"/>
                </a:lnTo>
                <a:cubicBezTo>
                  <a:pt x="1014032" y="1831784"/>
                  <a:pt x="871982" y="1744028"/>
                  <a:pt x="802513" y="1605089"/>
                </a:cubicBezTo>
                <a:lnTo>
                  <a:pt x="802577" y="160515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5" name="Tijdelijke aanduiding voor afbeelding 54">
            <a:extLst>
              <a:ext uri="{FF2B5EF4-FFF2-40B4-BE49-F238E27FC236}">
                <a16:creationId xmlns:a16="http://schemas.microsoft.com/office/drawing/2014/main" id="{BF4CF1AC-834F-E505-C728-A64BEB9C2D4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139877" y="1677608"/>
            <a:ext cx="2512061" cy="1831785"/>
          </a:xfrm>
          <a:custGeom>
            <a:avLst/>
            <a:gdLst>
              <a:gd name="connsiteX0" fmla="*/ 246761 w 2512061"/>
              <a:gd name="connsiteY0" fmla="*/ 0 h 1831785"/>
              <a:gd name="connsiteX1" fmla="*/ 1342708 w 2512061"/>
              <a:gd name="connsiteY1" fmla="*/ 0 h 1831785"/>
              <a:gd name="connsiteX2" fmla="*/ 1709548 w 2512061"/>
              <a:gd name="connsiteY2" fmla="*/ 226695 h 1831785"/>
              <a:gd name="connsiteX3" fmla="*/ 1709484 w 2512061"/>
              <a:gd name="connsiteY3" fmla="*/ 226632 h 1831785"/>
              <a:gd name="connsiteX4" fmla="*/ 2512061 w 2512061"/>
              <a:gd name="connsiteY4" fmla="*/ 1831785 h 1831785"/>
              <a:gd name="connsiteX5" fmla="*/ 1596136 w 2512061"/>
              <a:gd name="connsiteY5" fmla="*/ 1831785 h 1831785"/>
              <a:gd name="connsiteX6" fmla="*/ 246761 w 2512061"/>
              <a:gd name="connsiteY6" fmla="*/ 1831785 h 1831785"/>
              <a:gd name="connsiteX7" fmla="*/ 0 w 2512061"/>
              <a:gd name="connsiteY7" fmla="*/ 1585024 h 1831785"/>
              <a:gd name="connsiteX8" fmla="*/ 0 w 2512061"/>
              <a:gd name="connsiteY8" fmla="*/ 246761 h 1831785"/>
              <a:gd name="connsiteX9" fmla="*/ 246761 w 2512061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1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8" y="226695"/>
                </a:cubicBezTo>
                <a:lnTo>
                  <a:pt x="1709484" y="226632"/>
                </a:lnTo>
                <a:lnTo>
                  <a:pt x="2512061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4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3" name="Tijdelijke aanduiding voor afbeelding 52">
            <a:extLst>
              <a:ext uri="{FF2B5EF4-FFF2-40B4-BE49-F238E27FC236}">
                <a16:creationId xmlns:a16="http://schemas.microsoft.com/office/drawing/2014/main" id="{E55DF31D-A8E4-461C-8F90-7930493C95B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56760" y="1934211"/>
            <a:ext cx="2512060" cy="1831785"/>
          </a:xfrm>
          <a:custGeom>
            <a:avLst/>
            <a:gdLst>
              <a:gd name="connsiteX0" fmla="*/ 246761 w 2512060"/>
              <a:gd name="connsiteY0" fmla="*/ 0 h 1831785"/>
              <a:gd name="connsiteX1" fmla="*/ 1342708 w 2512060"/>
              <a:gd name="connsiteY1" fmla="*/ 0 h 1831785"/>
              <a:gd name="connsiteX2" fmla="*/ 1709547 w 2512060"/>
              <a:gd name="connsiteY2" fmla="*/ 226695 h 1831785"/>
              <a:gd name="connsiteX3" fmla="*/ 1709484 w 2512060"/>
              <a:gd name="connsiteY3" fmla="*/ 226632 h 1831785"/>
              <a:gd name="connsiteX4" fmla="*/ 2512060 w 2512060"/>
              <a:gd name="connsiteY4" fmla="*/ 1831785 h 1831785"/>
              <a:gd name="connsiteX5" fmla="*/ 1596136 w 2512060"/>
              <a:gd name="connsiteY5" fmla="*/ 1831785 h 1831785"/>
              <a:gd name="connsiteX6" fmla="*/ 246761 w 2512060"/>
              <a:gd name="connsiteY6" fmla="*/ 1831785 h 1831785"/>
              <a:gd name="connsiteX7" fmla="*/ 0 w 2512060"/>
              <a:gd name="connsiteY7" fmla="*/ 1585023 h 1831785"/>
              <a:gd name="connsiteX8" fmla="*/ 0 w 2512060"/>
              <a:gd name="connsiteY8" fmla="*/ 246761 h 1831785"/>
              <a:gd name="connsiteX9" fmla="*/ 246761 w 2512060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0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7" y="226695"/>
                </a:cubicBezTo>
                <a:lnTo>
                  <a:pt x="1709484" y="226632"/>
                </a:lnTo>
                <a:lnTo>
                  <a:pt x="2512060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3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742B40F-88EB-B999-7B7D-0AD15097DF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233F300-EA1C-D217-9DA0-E7CA8058E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77982" cy="904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6C2BC93B-CD77-337A-36EC-91CE33E09B2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9" y="1450976"/>
            <a:ext cx="3475268" cy="4173538"/>
          </a:xfrm>
        </p:spPr>
        <p:txBody>
          <a:bodyPr/>
          <a:lstStyle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928A43D-1CB9-5965-F1CB-04A60C553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065942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met 6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jdelijke aanduiding voor afbeelding 64">
            <a:extLst>
              <a:ext uri="{FF2B5EF4-FFF2-40B4-BE49-F238E27FC236}">
                <a16:creationId xmlns:a16="http://schemas.microsoft.com/office/drawing/2014/main" id="{8FC07880-8D24-3F58-C533-C7ED90BAB90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461462" y="2738120"/>
            <a:ext cx="1730538" cy="1261913"/>
          </a:xfrm>
          <a:custGeom>
            <a:avLst/>
            <a:gdLst>
              <a:gd name="connsiteX0" fmla="*/ 0 w 2512124"/>
              <a:gd name="connsiteY0" fmla="*/ 0 h 1831848"/>
              <a:gd name="connsiteX1" fmla="*/ 915924 w 2512124"/>
              <a:gd name="connsiteY1" fmla="*/ 0 h 1831848"/>
              <a:gd name="connsiteX2" fmla="*/ 2512124 w 2512124"/>
              <a:gd name="connsiteY2" fmla="*/ 0 h 1831848"/>
              <a:gd name="connsiteX3" fmla="*/ 2512124 w 2512124"/>
              <a:gd name="connsiteY3" fmla="*/ 1831848 h 1831848"/>
              <a:gd name="connsiteX4" fmla="*/ 1169416 w 2512124"/>
              <a:gd name="connsiteY4" fmla="*/ 1831848 h 1831848"/>
              <a:gd name="connsiteX5" fmla="*/ 802577 w 2512124"/>
              <a:gd name="connsiteY5" fmla="*/ 1605153 h 183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2124" h="1831848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512124" y="0"/>
                  <a:pt x="2512124" y="0"/>
                </a:cubicBezTo>
                <a:lnTo>
                  <a:pt x="2512124" y="1831848"/>
                </a:lnTo>
                <a:cubicBezTo>
                  <a:pt x="2512124" y="1831848"/>
                  <a:pt x="1169416" y="1831848"/>
                  <a:pt x="1169416" y="1831848"/>
                </a:cubicBezTo>
                <a:cubicBezTo>
                  <a:pt x="1014095" y="1831848"/>
                  <a:pt x="872046" y="1744091"/>
                  <a:pt x="802577" y="1605153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63" name="Tijdelijke aanduiding voor afbeelding 62">
            <a:extLst>
              <a:ext uri="{FF2B5EF4-FFF2-40B4-BE49-F238E27FC236}">
                <a16:creationId xmlns:a16="http://schemas.microsoft.com/office/drawing/2014/main" id="{B1084FB6-D24A-C32D-F1BD-57907837697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75717" y="2915277"/>
            <a:ext cx="1730494" cy="1261870"/>
          </a:xfrm>
          <a:custGeom>
            <a:avLst/>
            <a:gdLst>
              <a:gd name="connsiteX0" fmla="*/ 0 w 2512060"/>
              <a:gd name="connsiteY0" fmla="*/ 0 h 1831785"/>
              <a:gd name="connsiteX1" fmla="*/ 915924 w 2512060"/>
              <a:gd name="connsiteY1" fmla="*/ 0 h 1831785"/>
              <a:gd name="connsiteX2" fmla="*/ 2265299 w 2512060"/>
              <a:gd name="connsiteY2" fmla="*/ 0 h 1831785"/>
              <a:gd name="connsiteX3" fmla="*/ 2512060 w 2512060"/>
              <a:gd name="connsiteY3" fmla="*/ 246761 h 1831785"/>
              <a:gd name="connsiteX4" fmla="*/ 2512060 w 2512060"/>
              <a:gd name="connsiteY4" fmla="*/ 1585023 h 1831785"/>
              <a:gd name="connsiteX5" fmla="*/ 2265299 w 2512060"/>
              <a:gd name="connsiteY5" fmla="*/ 1831785 h 1831785"/>
              <a:gd name="connsiteX6" fmla="*/ 1169353 w 2512060"/>
              <a:gd name="connsiteY6" fmla="*/ 1831785 h 1831785"/>
              <a:gd name="connsiteX7" fmla="*/ 802513 w 2512060"/>
              <a:gd name="connsiteY7" fmla="*/ 1605090 h 1831785"/>
              <a:gd name="connsiteX8" fmla="*/ 802577 w 2512060"/>
              <a:gd name="connsiteY8" fmla="*/ 1605153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060" h="1831785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265299" y="0"/>
                  <a:pt x="2265299" y="0"/>
                </a:cubicBezTo>
                <a:cubicBezTo>
                  <a:pt x="2401570" y="0"/>
                  <a:pt x="2512060" y="110490"/>
                  <a:pt x="2512060" y="246761"/>
                </a:cubicBezTo>
                <a:lnTo>
                  <a:pt x="2512060" y="1585023"/>
                </a:lnTo>
                <a:cubicBezTo>
                  <a:pt x="2512060" y="1721295"/>
                  <a:pt x="2401570" y="1831785"/>
                  <a:pt x="2265299" y="1831785"/>
                </a:cubicBezTo>
                <a:lnTo>
                  <a:pt x="1169353" y="1831785"/>
                </a:lnTo>
                <a:cubicBezTo>
                  <a:pt x="1014031" y="1831785"/>
                  <a:pt x="871982" y="1744028"/>
                  <a:pt x="802513" y="1605090"/>
                </a:cubicBezTo>
                <a:lnTo>
                  <a:pt x="802577" y="160515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5" name="Tijdelijke aanduiding voor afbeelding 54">
            <a:extLst>
              <a:ext uri="{FF2B5EF4-FFF2-40B4-BE49-F238E27FC236}">
                <a16:creationId xmlns:a16="http://schemas.microsoft.com/office/drawing/2014/main" id="{BF4CF1AC-834F-E505-C728-A64BEB9C2D4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730967" y="1476250"/>
            <a:ext cx="1730495" cy="1261870"/>
          </a:xfrm>
          <a:custGeom>
            <a:avLst/>
            <a:gdLst>
              <a:gd name="connsiteX0" fmla="*/ 246761 w 2512061"/>
              <a:gd name="connsiteY0" fmla="*/ 0 h 1831785"/>
              <a:gd name="connsiteX1" fmla="*/ 1342708 w 2512061"/>
              <a:gd name="connsiteY1" fmla="*/ 0 h 1831785"/>
              <a:gd name="connsiteX2" fmla="*/ 1709548 w 2512061"/>
              <a:gd name="connsiteY2" fmla="*/ 226695 h 1831785"/>
              <a:gd name="connsiteX3" fmla="*/ 1709484 w 2512061"/>
              <a:gd name="connsiteY3" fmla="*/ 226632 h 1831785"/>
              <a:gd name="connsiteX4" fmla="*/ 2512061 w 2512061"/>
              <a:gd name="connsiteY4" fmla="*/ 1831785 h 1831785"/>
              <a:gd name="connsiteX5" fmla="*/ 1596136 w 2512061"/>
              <a:gd name="connsiteY5" fmla="*/ 1831785 h 1831785"/>
              <a:gd name="connsiteX6" fmla="*/ 246761 w 2512061"/>
              <a:gd name="connsiteY6" fmla="*/ 1831785 h 1831785"/>
              <a:gd name="connsiteX7" fmla="*/ 0 w 2512061"/>
              <a:gd name="connsiteY7" fmla="*/ 1585024 h 1831785"/>
              <a:gd name="connsiteX8" fmla="*/ 0 w 2512061"/>
              <a:gd name="connsiteY8" fmla="*/ 246761 h 1831785"/>
              <a:gd name="connsiteX9" fmla="*/ 246761 w 2512061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1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8" y="226695"/>
                </a:cubicBezTo>
                <a:lnTo>
                  <a:pt x="1709484" y="226632"/>
                </a:lnTo>
                <a:lnTo>
                  <a:pt x="2512061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4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3" name="Tijdelijke aanduiding voor afbeelding 52">
            <a:extLst>
              <a:ext uri="{FF2B5EF4-FFF2-40B4-BE49-F238E27FC236}">
                <a16:creationId xmlns:a16="http://schemas.microsoft.com/office/drawing/2014/main" id="{E55DF31D-A8E4-461C-8F90-7930493C95B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45223" y="1653407"/>
            <a:ext cx="1730494" cy="1261870"/>
          </a:xfrm>
          <a:custGeom>
            <a:avLst/>
            <a:gdLst>
              <a:gd name="connsiteX0" fmla="*/ 246761 w 2512060"/>
              <a:gd name="connsiteY0" fmla="*/ 0 h 1831785"/>
              <a:gd name="connsiteX1" fmla="*/ 1342708 w 2512060"/>
              <a:gd name="connsiteY1" fmla="*/ 0 h 1831785"/>
              <a:gd name="connsiteX2" fmla="*/ 1709547 w 2512060"/>
              <a:gd name="connsiteY2" fmla="*/ 226695 h 1831785"/>
              <a:gd name="connsiteX3" fmla="*/ 1709484 w 2512060"/>
              <a:gd name="connsiteY3" fmla="*/ 226632 h 1831785"/>
              <a:gd name="connsiteX4" fmla="*/ 2512060 w 2512060"/>
              <a:gd name="connsiteY4" fmla="*/ 1831785 h 1831785"/>
              <a:gd name="connsiteX5" fmla="*/ 1596136 w 2512060"/>
              <a:gd name="connsiteY5" fmla="*/ 1831785 h 1831785"/>
              <a:gd name="connsiteX6" fmla="*/ 246761 w 2512060"/>
              <a:gd name="connsiteY6" fmla="*/ 1831785 h 1831785"/>
              <a:gd name="connsiteX7" fmla="*/ 0 w 2512060"/>
              <a:gd name="connsiteY7" fmla="*/ 1585023 h 1831785"/>
              <a:gd name="connsiteX8" fmla="*/ 0 w 2512060"/>
              <a:gd name="connsiteY8" fmla="*/ 246761 h 1831785"/>
              <a:gd name="connsiteX9" fmla="*/ 246761 w 2512060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0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7" y="226695"/>
                </a:cubicBezTo>
                <a:lnTo>
                  <a:pt x="1709484" y="226632"/>
                </a:lnTo>
                <a:lnTo>
                  <a:pt x="2512060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3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742B40F-88EB-B999-7B7D-0AD15097DF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233F300-EA1C-D217-9DA0-E7CA8058E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77982" cy="904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6C2BC93B-CD77-337A-36EC-91CE33E09B2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8" y="1450976"/>
            <a:ext cx="5389561" cy="4173538"/>
          </a:xfrm>
        </p:spPr>
        <p:txBody>
          <a:bodyPr/>
          <a:lstStyle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4" name="Tijdelijke aanduiding voor afbeelding 62">
            <a:extLst>
              <a:ext uri="{FF2B5EF4-FFF2-40B4-BE49-F238E27FC236}">
                <a16:creationId xmlns:a16="http://schemas.microsoft.com/office/drawing/2014/main" id="{35AB6C77-AB38-350C-4C07-EB0CB401923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192183" y="4371544"/>
            <a:ext cx="1730494" cy="1261870"/>
          </a:xfrm>
          <a:custGeom>
            <a:avLst/>
            <a:gdLst>
              <a:gd name="connsiteX0" fmla="*/ 0 w 2512060"/>
              <a:gd name="connsiteY0" fmla="*/ 0 h 1831785"/>
              <a:gd name="connsiteX1" fmla="*/ 915924 w 2512060"/>
              <a:gd name="connsiteY1" fmla="*/ 0 h 1831785"/>
              <a:gd name="connsiteX2" fmla="*/ 2265299 w 2512060"/>
              <a:gd name="connsiteY2" fmla="*/ 0 h 1831785"/>
              <a:gd name="connsiteX3" fmla="*/ 2512060 w 2512060"/>
              <a:gd name="connsiteY3" fmla="*/ 246761 h 1831785"/>
              <a:gd name="connsiteX4" fmla="*/ 2512060 w 2512060"/>
              <a:gd name="connsiteY4" fmla="*/ 1585023 h 1831785"/>
              <a:gd name="connsiteX5" fmla="*/ 2265299 w 2512060"/>
              <a:gd name="connsiteY5" fmla="*/ 1831785 h 1831785"/>
              <a:gd name="connsiteX6" fmla="*/ 1169353 w 2512060"/>
              <a:gd name="connsiteY6" fmla="*/ 1831785 h 1831785"/>
              <a:gd name="connsiteX7" fmla="*/ 802513 w 2512060"/>
              <a:gd name="connsiteY7" fmla="*/ 1605090 h 1831785"/>
              <a:gd name="connsiteX8" fmla="*/ 802577 w 2512060"/>
              <a:gd name="connsiteY8" fmla="*/ 1605153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060" h="1831785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265299" y="0"/>
                  <a:pt x="2265299" y="0"/>
                </a:cubicBezTo>
                <a:cubicBezTo>
                  <a:pt x="2401570" y="0"/>
                  <a:pt x="2512060" y="110490"/>
                  <a:pt x="2512060" y="246761"/>
                </a:cubicBezTo>
                <a:lnTo>
                  <a:pt x="2512060" y="1585023"/>
                </a:lnTo>
                <a:cubicBezTo>
                  <a:pt x="2512060" y="1721295"/>
                  <a:pt x="2401570" y="1831785"/>
                  <a:pt x="2265299" y="1831785"/>
                </a:cubicBezTo>
                <a:lnTo>
                  <a:pt x="1169353" y="1831785"/>
                </a:lnTo>
                <a:cubicBezTo>
                  <a:pt x="1014031" y="1831785"/>
                  <a:pt x="871982" y="1744028"/>
                  <a:pt x="802513" y="1605090"/>
                </a:cubicBezTo>
                <a:lnTo>
                  <a:pt x="802577" y="160515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" name="Tijdelijke aanduiding voor afbeelding 52">
            <a:extLst>
              <a:ext uri="{FF2B5EF4-FFF2-40B4-BE49-F238E27FC236}">
                <a16:creationId xmlns:a16="http://schemas.microsoft.com/office/drawing/2014/main" id="{B01EA185-02CF-1C1F-6066-4F6C0523355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461689" y="3109674"/>
            <a:ext cx="1730494" cy="1261870"/>
          </a:xfrm>
          <a:custGeom>
            <a:avLst/>
            <a:gdLst>
              <a:gd name="connsiteX0" fmla="*/ 246761 w 2512060"/>
              <a:gd name="connsiteY0" fmla="*/ 0 h 1831785"/>
              <a:gd name="connsiteX1" fmla="*/ 1342708 w 2512060"/>
              <a:gd name="connsiteY1" fmla="*/ 0 h 1831785"/>
              <a:gd name="connsiteX2" fmla="*/ 1709547 w 2512060"/>
              <a:gd name="connsiteY2" fmla="*/ 226695 h 1831785"/>
              <a:gd name="connsiteX3" fmla="*/ 1709484 w 2512060"/>
              <a:gd name="connsiteY3" fmla="*/ 226632 h 1831785"/>
              <a:gd name="connsiteX4" fmla="*/ 2512060 w 2512060"/>
              <a:gd name="connsiteY4" fmla="*/ 1831785 h 1831785"/>
              <a:gd name="connsiteX5" fmla="*/ 1596136 w 2512060"/>
              <a:gd name="connsiteY5" fmla="*/ 1831785 h 1831785"/>
              <a:gd name="connsiteX6" fmla="*/ 246761 w 2512060"/>
              <a:gd name="connsiteY6" fmla="*/ 1831785 h 1831785"/>
              <a:gd name="connsiteX7" fmla="*/ 0 w 2512060"/>
              <a:gd name="connsiteY7" fmla="*/ 1585023 h 1831785"/>
              <a:gd name="connsiteX8" fmla="*/ 0 w 2512060"/>
              <a:gd name="connsiteY8" fmla="*/ 246761 h 1831785"/>
              <a:gd name="connsiteX9" fmla="*/ 246761 w 2512060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0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7" y="226695"/>
                </a:cubicBezTo>
                <a:lnTo>
                  <a:pt x="1709484" y="226632"/>
                </a:lnTo>
                <a:lnTo>
                  <a:pt x="2512060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3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86571DB-0F59-2B6A-841B-3FD8B6989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2477146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met 8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jdelijke aanduiding voor afbeelding 64">
            <a:extLst>
              <a:ext uri="{FF2B5EF4-FFF2-40B4-BE49-F238E27FC236}">
                <a16:creationId xmlns:a16="http://schemas.microsoft.com/office/drawing/2014/main" id="{8FC07880-8D24-3F58-C533-C7ED90BAB90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524792" y="2678649"/>
            <a:ext cx="1667207" cy="1215732"/>
          </a:xfrm>
          <a:custGeom>
            <a:avLst/>
            <a:gdLst>
              <a:gd name="connsiteX0" fmla="*/ 0 w 2512124"/>
              <a:gd name="connsiteY0" fmla="*/ 0 h 1831848"/>
              <a:gd name="connsiteX1" fmla="*/ 915924 w 2512124"/>
              <a:gd name="connsiteY1" fmla="*/ 0 h 1831848"/>
              <a:gd name="connsiteX2" fmla="*/ 2512124 w 2512124"/>
              <a:gd name="connsiteY2" fmla="*/ 0 h 1831848"/>
              <a:gd name="connsiteX3" fmla="*/ 2512124 w 2512124"/>
              <a:gd name="connsiteY3" fmla="*/ 1831848 h 1831848"/>
              <a:gd name="connsiteX4" fmla="*/ 1169416 w 2512124"/>
              <a:gd name="connsiteY4" fmla="*/ 1831848 h 1831848"/>
              <a:gd name="connsiteX5" fmla="*/ 802577 w 2512124"/>
              <a:gd name="connsiteY5" fmla="*/ 1605153 h 183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2124" h="1831848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512124" y="0"/>
                  <a:pt x="2512124" y="0"/>
                </a:cubicBezTo>
                <a:lnTo>
                  <a:pt x="2512124" y="1831848"/>
                </a:lnTo>
                <a:cubicBezTo>
                  <a:pt x="2512124" y="1831848"/>
                  <a:pt x="1169416" y="1831848"/>
                  <a:pt x="1169416" y="1831848"/>
                </a:cubicBezTo>
                <a:cubicBezTo>
                  <a:pt x="1014095" y="1831848"/>
                  <a:pt x="872046" y="1744091"/>
                  <a:pt x="802577" y="1605153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63" name="Tijdelijke aanduiding voor afbeelding 62">
            <a:extLst>
              <a:ext uri="{FF2B5EF4-FFF2-40B4-BE49-F238E27FC236}">
                <a16:creationId xmlns:a16="http://schemas.microsoft.com/office/drawing/2014/main" id="{B1084FB6-D24A-C32D-F1BD-57907837697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838105" y="2853501"/>
            <a:ext cx="1667165" cy="1215691"/>
          </a:xfrm>
          <a:custGeom>
            <a:avLst/>
            <a:gdLst>
              <a:gd name="connsiteX0" fmla="*/ 0 w 2512060"/>
              <a:gd name="connsiteY0" fmla="*/ 0 h 1831785"/>
              <a:gd name="connsiteX1" fmla="*/ 915924 w 2512060"/>
              <a:gd name="connsiteY1" fmla="*/ 0 h 1831785"/>
              <a:gd name="connsiteX2" fmla="*/ 2265299 w 2512060"/>
              <a:gd name="connsiteY2" fmla="*/ 0 h 1831785"/>
              <a:gd name="connsiteX3" fmla="*/ 2512060 w 2512060"/>
              <a:gd name="connsiteY3" fmla="*/ 246761 h 1831785"/>
              <a:gd name="connsiteX4" fmla="*/ 2512060 w 2512060"/>
              <a:gd name="connsiteY4" fmla="*/ 1585023 h 1831785"/>
              <a:gd name="connsiteX5" fmla="*/ 2265299 w 2512060"/>
              <a:gd name="connsiteY5" fmla="*/ 1831785 h 1831785"/>
              <a:gd name="connsiteX6" fmla="*/ 1169353 w 2512060"/>
              <a:gd name="connsiteY6" fmla="*/ 1831785 h 1831785"/>
              <a:gd name="connsiteX7" fmla="*/ 802513 w 2512060"/>
              <a:gd name="connsiteY7" fmla="*/ 1605090 h 1831785"/>
              <a:gd name="connsiteX8" fmla="*/ 802577 w 2512060"/>
              <a:gd name="connsiteY8" fmla="*/ 1605153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060" h="1831785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265299" y="0"/>
                  <a:pt x="2265299" y="0"/>
                </a:cubicBezTo>
                <a:cubicBezTo>
                  <a:pt x="2401570" y="0"/>
                  <a:pt x="2512060" y="110490"/>
                  <a:pt x="2512060" y="246761"/>
                </a:cubicBezTo>
                <a:lnTo>
                  <a:pt x="2512060" y="1585023"/>
                </a:lnTo>
                <a:cubicBezTo>
                  <a:pt x="2512060" y="1721295"/>
                  <a:pt x="2401570" y="1831785"/>
                  <a:pt x="2265299" y="1831785"/>
                </a:cubicBezTo>
                <a:lnTo>
                  <a:pt x="1169353" y="1831785"/>
                </a:lnTo>
                <a:cubicBezTo>
                  <a:pt x="1014031" y="1831785"/>
                  <a:pt x="871982" y="1744028"/>
                  <a:pt x="802513" y="1605090"/>
                </a:cubicBezTo>
                <a:lnTo>
                  <a:pt x="802577" y="160515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5" name="Tijdelijke aanduiding voor afbeelding 54">
            <a:extLst>
              <a:ext uri="{FF2B5EF4-FFF2-40B4-BE49-F238E27FC236}">
                <a16:creationId xmlns:a16="http://schemas.microsoft.com/office/drawing/2014/main" id="{BF4CF1AC-834F-E505-C728-A64BEB9C2D4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851341" y="1456692"/>
            <a:ext cx="1667166" cy="1215691"/>
          </a:xfrm>
          <a:custGeom>
            <a:avLst/>
            <a:gdLst>
              <a:gd name="connsiteX0" fmla="*/ 246761 w 2512061"/>
              <a:gd name="connsiteY0" fmla="*/ 0 h 1831785"/>
              <a:gd name="connsiteX1" fmla="*/ 1342708 w 2512061"/>
              <a:gd name="connsiteY1" fmla="*/ 0 h 1831785"/>
              <a:gd name="connsiteX2" fmla="*/ 1709548 w 2512061"/>
              <a:gd name="connsiteY2" fmla="*/ 226695 h 1831785"/>
              <a:gd name="connsiteX3" fmla="*/ 1709484 w 2512061"/>
              <a:gd name="connsiteY3" fmla="*/ 226632 h 1831785"/>
              <a:gd name="connsiteX4" fmla="*/ 2512061 w 2512061"/>
              <a:gd name="connsiteY4" fmla="*/ 1831785 h 1831785"/>
              <a:gd name="connsiteX5" fmla="*/ 1596136 w 2512061"/>
              <a:gd name="connsiteY5" fmla="*/ 1831785 h 1831785"/>
              <a:gd name="connsiteX6" fmla="*/ 246761 w 2512061"/>
              <a:gd name="connsiteY6" fmla="*/ 1831785 h 1831785"/>
              <a:gd name="connsiteX7" fmla="*/ 0 w 2512061"/>
              <a:gd name="connsiteY7" fmla="*/ 1585024 h 1831785"/>
              <a:gd name="connsiteX8" fmla="*/ 0 w 2512061"/>
              <a:gd name="connsiteY8" fmla="*/ 246761 h 1831785"/>
              <a:gd name="connsiteX9" fmla="*/ 246761 w 2512061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1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8" y="226695"/>
                </a:cubicBezTo>
                <a:lnTo>
                  <a:pt x="1709484" y="226632"/>
                </a:lnTo>
                <a:lnTo>
                  <a:pt x="2512061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4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3" name="Tijdelijke aanduiding voor afbeelding 52">
            <a:extLst>
              <a:ext uri="{FF2B5EF4-FFF2-40B4-BE49-F238E27FC236}">
                <a16:creationId xmlns:a16="http://schemas.microsoft.com/office/drawing/2014/main" id="{E55DF31D-A8E4-461C-8F90-7930493C95B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170940" y="1634761"/>
            <a:ext cx="1667165" cy="1215691"/>
          </a:xfrm>
          <a:custGeom>
            <a:avLst/>
            <a:gdLst>
              <a:gd name="connsiteX0" fmla="*/ 246761 w 2512060"/>
              <a:gd name="connsiteY0" fmla="*/ 0 h 1831785"/>
              <a:gd name="connsiteX1" fmla="*/ 1342708 w 2512060"/>
              <a:gd name="connsiteY1" fmla="*/ 0 h 1831785"/>
              <a:gd name="connsiteX2" fmla="*/ 1709547 w 2512060"/>
              <a:gd name="connsiteY2" fmla="*/ 226695 h 1831785"/>
              <a:gd name="connsiteX3" fmla="*/ 1709484 w 2512060"/>
              <a:gd name="connsiteY3" fmla="*/ 226632 h 1831785"/>
              <a:gd name="connsiteX4" fmla="*/ 2512060 w 2512060"/>
              <a:gd name="connsiteY4" fmla="*/ 1831785 h 1831785"/>
              <a:gd name="connsiteX5" fmla="*/ 1596136 w 2512060"/>
              <a:gd name="connsiteY5" fmla="*/ 1831785 h 1831785"/>
              <a:gd name="connsiteX6" fmla="*/ 246761 w 2512060"/>
              <a:gd name="connsiteY6" fmla="*/ 1831785 h 1831785"/>
              <a:gd name="connsiteX7" fmla="*/ 0 w 2512060"/>
              <a:gd name="connsiteY7" fmla="*/ 1585023 h 1831785"/>
              <a:gd name="connsiteX8" fmla="*/ 0 w 2512060"/>
              <a:gd name="connsiteY8" fmla="*/ 246761 h 1831785"/>
              <a:gd name="connsiteX9" fmla="*/ 246761 w 2512060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0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7" y="226695"/>
                </a:cubicBezTo>
                <a:lnTo>
                  <a:pt x="1709484" y="226632"/>
                </a:lnTo>
                <a:lnTo>
                  <a:pt x="2512060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3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742B40F-88EB-B999-7B7D-0AD15097DF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233F300-EA1C-D217-9DA0-E7CA8058E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77982" cy="904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6C2BC93B-CD77-337A-36EC-91CE33E09B2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9" y="1450976"/>
            <a:ext cx="4863782" cy="4173538"/>
          </a:xfrm>
        </p:spPr>
        <p:txBody>
          <a:bodyPr/>
          <a:lstStyle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4" name="Tijdelijke aanduiding voor afbeelding 62">
            <a:extLst>
              <a:ext uri="{FF2B5EF4-FFF2-40B4-BE49-F238E27FC236}">
                <a16:creationId xmlns:a16="http://schemas.microsoft.com/office/drawing/2014/main" id="{35AB6C77-AB38-350C-4C07-EB0CB401923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291242" y="4250311"/>
            <a:ext cx="1667165" cy="1215691"/>
          </a:xfrm>
          <a:custGeom>
            <a:avLst/>
            <a:gdLst>
              <a:gd name="connsiteX0" fmla="*/ 0 w 2512060"/>
              <a:gd name="connsiteY0" fmla="*/ 0 h 1831785"/>
              <a:gd name="connsiteX1" fmla="*/ 915924 w 2512060"/>
              <a:gd name="connsiteY1" fmla="*/ 0 h 1831785"/>
              <a:gd name="connsiteX2" fmla="*/ 2265299 w 2512060"/>
              <a:gd name="connsiteY2" fmla="*/ 0 h 1831785"/>
              <a:gd name="connsiteX3" fmla="*/ 2512060 w 2512060"/>
              <a:gd name="connsiteY3" fmla="*/ 246761 h 1831785"/>
              <a:gd name="connsiteX4" fmla="*/ 2512060 w 2512060"/>
              <a:gd name="connsiteY4" fmla="*/ 1585023 h 1831785"/>
              <a:gd name="connsiteX5" fmla="*/ 2265299 w 2512060"/>
              <a:gd name="connsiteY5" fmla="*/ 1831785 h 1831785"/>
              <a:gd name="connsiteX6" fmla="*/ 1169353 w 2512060"/>
              <a:gd name="connsiteY6" fmla="*/ 1831785 h 1831785"/>
              <a:gd name="connsiteX7" fmla="*/ 802513 w 2512060"/>
              <a:gd name="connsiteY7" fmla="*/ 1605090 h 1831785"/>
              <a:gd name="connsiteX8" fmla="*/ 802577 w 2512060"/>
              <a:gd name="connsiteY8" fmla="*/ 1605153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060" h="1831785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265299" y="0"/>
                  <a:pt x="2265299" y="0"/>
                </a:cubicBezTo>
                <a:cubicBezTo>
                  <a:pt x="2401570" y="0"/>
                  <a:pt x="2512060" y="110490"/>
                  <a:pt x="2512060" y="246761"/>
                </a:cubicBezTo>
                <a:lnTo>
                  <a:pt x="2512060" y="1585023"/>
                </a:lnTo>
                <a:cubicBezTo>
                  <a:pt x="2512060" y="1721295"/>
                  <a:pt x="2401570" y="1831785"/>
                  <a:pt x="2265299" y="1831785"/>
                </a:cubicBezTo>
                <a:lnTo>
                  <a:pt x="1169353" y="1831785"/>
                </a:lnTo>
                <a:cubicBezTo>
                  <a:pt x="1014031" y="1831785"/>
                  <a:pt x="871982" y="1744028"/>
                  <a:pt x="802513" y="1605090"/>
                </a:cubicBezTo>
                <a:lnTo>
                  <a:pt x="802577" y="160515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" name="Tijdelijke aanduiding voor afbeelding 52">
            <a:extLst>
              <a:ext uri="{FF2B5EF4-FFF2-40B4-BE49-F238E27FC236}">
                <a16:creationId xmlns:a16="http://schemas.microsoft.com/office/drawing/2014/main" id="{B01EA185-02CF-1C1F-6066-4F6C0523355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628233" y="3029401"/>
            <a:ext cx="1667165" cy="1215691"/>
          </a:xfrm>
          <a:custGeom>
            <a:avLst/>
            <a:gdLst>
              <a:gd name="connsiteX0" fmla="*/ 246761 w 2512060"/>
              <a:gd name="connsiteY0" fmla="*/ 0 h 1831785"/>
              <a:gd name="connsiteX1" fmla="*/ 1342708 w 2512060"/>
              <a:gd name="connsiteY1" fmla="*/ 0 h 1831785"/>
              <a:gd name="connsiteX2" fmla="*/ 1709547 w 2512060"/>
              <a:gd name="connsiteY2" fmla="*/ 226695 h 1831785"/>
              <a:gd name="connsiteX3" fmla="*/ 1709484 w 2512060"/>
              <a:gd name="connsiteY3" fmla="*/ 226632 h 1831785"/>
              <a:gd name="connsiteX4" fmla="*/ 2512060 w 2512060"/>
              <a:gd name="connsiteY4" fmla="*/ 1831785 h 1831785"/>
              <a:gd name="connsiteX5" fmla="*/ 1596136 w 2512060"/>
              <a:gd name="connsiteY5" fmla="*/ 1831785 h 1831785"/>
              <a:gd name="connsiteX6" fmla="*/ 246761 w 2512060"/>
              <a:gd name="connsiteY6" fmla="*/ 1831785 h 1831785"/>
              <a:gd name="connsiteX7" fmla="*/ 0 w 2512060"/>
              <a:gd name="connsiteY7" fmla="*/ 1585023 h 1831785"/>
              <a:gd name="connsiteX8" fmla="*/ 0 w 2512060"/>
              <a:gd name="connsiteY8" fmla="*/ 246761 h 1831785"/>
              <a:gd name="connsiteX9" fmla="*/ 246761 w 2512060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0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7" y="226695"/>
                </a:cubicBezTo>
                <a:lnTo>
                  <a:pt x="1709484" y="226632"/>
                </a:lnTo>
                <a:lnTo>
                  <a:pt x="2512060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3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6" name="Tijdelijke aanduiding voor afbeelding 62">
            <a:extLst>
              <a:ext uri="{FF2B5EF4-FFF2-40B4-BE49-F238E27FC236}">
                <a16:creationId xmlns:a16="http://schemas.microsoft.com/office/drawing/2014/main" id="{69003DA9-B21B-23CA-38B6-3634B10C413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599602" y="4410331"/>
            <a:ext cx="1667165" cy="1215691"/>
          </a:xfrm>
          <a:custGeom>
            <a:avLst/>
            <a:gdLst>
              <a:gd name="connsiteX0" fmla="*/ 0 w 2512060"/>
              <a:gd name="connsiteY0" fmla="*/ 0 h 1831785"/>
              <a:gd name="connsiteX1" fmla="*/ 915924 w 2512060"/>
              <a:gd name="connsiteY1" fmla="*/ 0 h 1831785"/>
              <a:gd name="connsiteX2" fmla="*/ 2265299 w 2512060"/>
              <a:gd name="connsiteY2" fmla="*/ 0 h 1831785"/>
              <a:gd name="connsiteX3" fmla="*/ 2512060 w 2512060"/>
              <a:gd name="connsiteY3" fmla="*/ 246761 h 1831785"/>
              <a:gd name="connsiteX4" fmla="*/ 2512060 w 2512060"/>
              <a:gd name="connsiteY4" fmla="*/ 1585023 h 1831785"/>
              <a:gd name="connsiteX5" fmla="*/ 2265299 w 2512060"/>
              <a:gd name="connsiteY5" fmla="*/ 1831785 h 1831785"/>
              <a:gd name="connsiteX6" fmla="*/ 1169353 w 2512060"/>
              <a:gd name="connsiteY6" fmla="*/ 1831785 h 1831785"/>
              <a:gd name="connsiteX7" fmla="*/ 802513 w 2512060"/>
              <a:gd name="connsiteY7" fmla="*/ 1605090 h 1831785"/>
              <a:gd name="connsiteX8" fmla="*/ 802577 w 2512060"/>
              <a:gd name="connsiteY8" fmla="*/ 1605153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060" h="1831785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265299" y="0"/>
                  <a:pt x="2265299" y="0"/>
                </a:cubicBezTo>
                <a:cubicBezTo>
                  <a:pt x="2401570" y="0"/>
                  <a:pt x="2512060" y="110490"/>
                  <a:pt x="2512060" y="246761"/>
                </a:cubicBezTo>
                <a:lnTo>
                  <a:pt x="2512060" y="1585023"/>
                </a:lnTo>
                <a:cubicBezTo>
                  <a:pt x="2512060" y="1721295"/>
                  <a:pt x="2401570" y="1831785"/>
                  <a:pt x="2265299" y="1831785"/>
                </a:cubicBezTo>
                <a:lnTo>
                  <a:pt x="1169353" y="1831785"/>
                </a:lnTo>
                <a:cubicBezTo>
                  <a:pt x="1014031" y="1831785"/>
                  <a:pt x="871982" y="1744028"/>
                  <a:pt x="802513" y="1605090"/>
                </a:cubicBezTo>
                <a:lnTo>
                  <a:pt x="802577" y="160515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7" name="Tijdelijke aanduiding voor afbeelding 52">
            <a:extLst>
              <a:ext uri="{FF2B5EF4-FFF2-40B4-BE49-F238E27FC236}">
                <a16:creationId xmlns:a16="http://schemas.microsoft.com/office/drawing/2014/main" id="{B9968572-787D-CECD-9CBC-F953EDA82AC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936593" y="3192897"/>
            <a:ext cx="1667165" cy="1215691"/>
          </a:xfrm>
          <a:custGeom>
            <a:avLst/>
            <a:gdLst>
              <a:gd name="connsiteX0" fmla="*/ 246761 w 2512060"/>
              <a:gd name="connsiteY0" fmla="*/ 0 h 1831785"/>
              <a:gd name="connsiteX1" fmla="*/ 1342708 w 2512060"/>
              <a:gd name="connsiteY1" fmla="*/ 0 h 1831785"/>
              <a:gd name="connsiteX2" fmla="*/ 1709547 w 2512060"/>
              <a:gd name="connsiteY2" fmla="*/ 226695 h 1831785"/>
              <a:gd name="connsiteX3" fmla="*/ 1709484 w 2512060"/>
              <a:gd name="connsiteY3" fmla="*/ 226632 h 1831785"/>
              <a:gd name="connsiteX4" fmla="*/ 2512060 w 2512060"/>
              <a:gd name="connsiteY4" fmla="*/ 1831785 h 1831785"/>
              <a:gd name="connsiteX5" fmla="*/ 1596136 w 2512060"/>
              <a:gd name="connsiteY5" fmla="*/ 1831785 h 1831785"/>
              <a:gd name="connsiteX6" fmla="*/ 246761 w 2512060"/>
              <a:gd name="connsiteY6" fmla="*/ 1831785 h 1831785"/>
              <a:gd name="connsiteX7" fmla="*/ 0 w 2512060"/>
              <a:gd name="connsiteY7" fmla="*/ 1585023 h 1831785"/>
              <a:gd name="connsiteX8" fmla="*/ 0 w 2512060"/>
              <a:gd name="connsiteY8" fmla="*/ 246761 h 1831785"/>
              <a:gd name="connsiteX9" fmla="*/ 246761 w 2512060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0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7" y="226695"/>
                </a:cubicBezTo>
                <a:lnTo>
                  <a:pt x="1709484" y="226632"/>
                </a:lnTo>
                <a:lnTo>
                  <a:pt x="2512060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3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49BCF01-0C17-E0CC-30CB-3BD136A99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746279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45913A38-CDD4-EB1A-715A-BBFE747F4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FECB3E6-A0DA-7763-F3FA-2C58B372EB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439" y="1698171"/>
            <a:ext cx="8936258" cy="1685109"/>
          </a:xfrm>
        </p:spPr>
        <p:txBody>
          <a:bodyPr anchor="b"/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470AD4D-5FA2-1297-8488-1EF18B0A7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439" y="3569380"/>
            <a:ext cx="7460155" cy="493168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BE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BD6D8B85-0600-BAF9-0212-CBC831E848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66972" y="519975"/>
            <a:ext cx="3528231" cy="400548"/>
          </a:xfrm>
          <a:prstGeom prst="rect">
            <a:avLst/>
          </a:prstGeom>
        </p:spPr>
      </p:pic>
      <p:sp>
        <p:nvSpPr>
          <p:cNvPr id="20" name="Tijdelijke aanduiding voor tekst 19">
            <a:extLst>
              <a:ext uri="{FF2B5EF4-FFF2-40B4-BE49-F238E27FC236}">
                <a16:creationId xmlns:a16="http://schemas.microsoft.com/office/drawing/2014/main" id="{DACD885B-4821-ED20-0943-79B09F9B4B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6970" y="5626372"/>
            <a:ext cx="9691727" cy="669925"/>
          </a:xfrm>
        </p:spPr>
        <p:txBody>
          <a:bodyPr anchor="b" anchorCtr="0"/>
          <a:lstStyle>
            <a:lvl1pPr>
              <a:spcBef>
                <a:spcPts val="0"/>
              </a:spcBef>
              <a:defRPr sz="2000" b="0" i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1502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 met 9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8E07DFE-487B-2804-1521-38CCE05A5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811731" y="7354"/>
            <a:ext cx="12192000" cy="6858000"/>
          </a:xfrm>
          <a:prstGeom prst="rect">
            <a:avLst/>
          </a:prstGeom>
        </p:spPr>
      </p:pic>
      <p:sp>
        <p:nvSpPr>
          <p:cNvPr id="65" name="Tijdelijke aanduiding voor afbeelding 64">
            <a:extLst>
              <a:ext uri="{FF2B5EF4-FFF2-40B4-BE49-F238E27FC236}">
                <a16:creationId xmlns:a16="http://schemas.microsoft.com/office/drawing/2014/main" id="{8FC07880-8D24-3F58-C533-C7ED90BAB90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587869" y="2775814"/>
            <a:ext cx="1604131" cy="1169737"/>
          </a:xfrm>
          <a:custGeom>
            <a:avLst/>
            <a:gdLst>
              <a:gd name="connsiteX0" fmla="*/ 0 w 2512124"/>
              <a:gd name="connsiteY0" fmla="*/ 0 h 1831848"/>
              <a:gd name="connsiteX1" fmla="*/ 915924 w 2512124"/>
              <a:gd name="connsiteY1" fmla="*/ 0 h 1831848"/>
              <a:gd name="connsiteX2" fmla="*/ 2512124 w 2512124"/>
              <a:gd name="connsiteY2" fmla="*/ 0 h 1831848"/>
              <a:gd name="connsiteX3" fmla="*/ 2512124 w 2512124"/>
              <a:gd name="connsiteY3" fmla="*/ 1831848 h 1831848"/>
              <a:gd name="connsiteX4" fmla="*/ 1169416 w 2512124"/>
              <a:gd name="connsiteY4" fmla="*/ 1831848 h 1831848"/>
              <a:gd name="connsiteX5" fmla="*/ 802577 w 2512124"/>
              <a:gd name="connsiteY5" fmla="*/ 1605153 h 183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2124" h="1831848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512124" y="0"/>
                  <a:pt x="2512124" y="0"/>
                </a:cubicBezTo>
                <a:lnTo>
                  <a:pt x="2512124" y="1831848"/>
                </a:lnTo>
                <a:cubicBezTo>
                  <a:pt x="2512124" y="1831848"/>
                  <a:pt x="1169416" y="1831848"/>
                  <a:pt x="1169416" y="1831848"/>
                </a:cubicBezTo>
                <a:cubicBezTo>
                  <a:pt x="1014095" y="1831848"/>
                  <a:pt x="872046" y="1744091"/>
                  <a:pt x="802577" y="1605153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63" name="Tijdelijke aanduiding voor afbeelding 62">
            <a:extLst>
              <a:ext uri="{FF2B5EF4-FFF2-40B4-BE49-F238E27FC236}">
                <a16:creationId xmlns:a16="http://schemas.microsoft.com/office/drawing/2014/main" id="{B1084FB6-D24A-C32D-F1BD-57907837697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857706" y="2949987"/>
            <a:ext cx="1604090" cy="1169697"/>
          </a:xfrm>
          <a:custGeom>
            <a:avLst/>
            <a:gdLst>
              <a:gd name="connsiteX0" fmla="*/ 0 w 2512060"/>
              <a:gd name="connsiteY0" fmla="*/ 0 h 1831785"/>
              <a:gd name="connsiteX1" fmla="*/ 915924 w 2512060"/>
              <a:gd name="connsiteY1" fmla="*/ 0 h 1831785"/>
              <a:gd name="connsiteX2" fmla="*/ 2265299 w 2512060"/>
              <a:gd name="connsiteY2" fmla="*/ 0 h 1831785"/>
              <a:gd name="connsiteX3" fmla="*/ 2512060 w 2512060"/>
              <a:gd name="connsiteY3" fmla="*/ 246761 h 1831785"/>
              <a:gd name="connsiteX4" fmla="*/ 2512060 w 2512060"/>
              <a:gd name="connsiteY4" fmla="*/ 1585023 h 1831785"/>
              <a:gd name="connsiteX5" fmla="*/ 2265299 w 2512060"/>
              <a:gd name="connsiteY5" fmla="*/ 1831785 h 1831785"/>
              <a:gd name="connsiteX6" fmla="*/ 1169353 w 2512060"/>
              <a:gd name="connsiteY6" fmla="*/ 1831785 h 1831785"/>
              <a:gd name="connsiteX7" fmla="*/ 802513 w 2512060"/>
              <a:gd name="connsiteY7" fmla="*/ 1605090 h 1831785"/>
              <a:gd name="connsiteX8" fmla="*/ 802577 w 2512060"/>
              <a:gd name="connsiteY8" fmla="*/ 1605153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060" h="1831785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265299" y="0"/>
                  <a:pt x="2265299" y="0"/>
                </a:cubicBezTo>
                <a:cubicBezTo>
                  <a:pt x="2401570" y="0"/>
                  <a:pt x="2512060" y="110490"/>
                  <a:pt x="2512060" y="246761"/>
                </a:cubicBezTo>
                <a:lnTo>
                  <a:pt x="2512060" y="1585023"/>
                </a:lnTo>
                <a:cubicBezTo>
                  <a:pt x="2512060" y="1721295"/>
                  <a:pt x="2401570" y="1831785"/>
                  <a:pt x="2265299" y="1831785"/>
                </a:cubicBezTo>
                <a:lnTo>
                  <a:pt x="1169353" y="1831785"/>
                </a:lnTo>
                <a:cubicBezTo>
                  <a:pt x="1014031" y="1831785"/>
                  <a:pt x="871982" y="1744028"/>
                  <a:pt x="802513" y="1605090"/>
                </a:cubicBezTo>
                <a:lnTo>
                  <a:pt x="802577" y="160515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5" name="Tijdelijke aanduiding voor afbeelding 54">
            <a:extLst>
              <a:ext uri="{FF2B5EF4-FFF2-40B4-BE49-F238E27FC236}">
                <a16:creationId xmlns:a16="http://schemas.microsoft.com/office/drawing/2014/main" id="{BF4CF1AC-834F-E505-C728-A64BEB9C2D4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983778" y="1612330"/>
            <a:ext cx="1604091" cy="1169697"/>
          </a:xfrm>
          <a:custGeom>
            <a:avLst/>
            <a:gdLst>
              <a:gd name="connsiteX0" fmla="*/ 246761 w 2512061"/>
              <a:gd name="connsiteY0" fmla="*/ 0 h 1831785"/>
              <a:gd name="connsiteX1" fmla="*/ 1342708 w 2512061"/>
              <a:gd name="connsiteY1" fmla="*/ 0 h 1831785"/>
              <a:gd name="connsiteX2" fmla="*/ 1709548 w 2512061"/>
              <a:gd name="connsiteY2" fmla="*/ 226695 h 1831785"/>
              <a:gd name="connsiteX3" fmla="*/ 1709484 w 2512061"/>
              <a:gd name="connsiteY3" fmla="*/ 226632 h 1831785"/>
              <a:gd name="connsiteX4" fmla="*/ 2512061 w 2512061"/>
              <a:gd name="connsiteY4" fmla="*/ 1831785 h 1831785"/>
              <a:gd name="connsiteX5" fmla="*/ 1596136 w 2512061"/>
              <a:gd name="connsiteY5" fmla="*/ 1831785 h 1831785"/>
              <a:gd name="connsiteX6" fmla="*/ 246761 w 2512061"/>
              <a:gd name="connsiteY6" fmla="*/ 1831785 h 1831785"/>
              <a:gd name="connsiteX7" fmla="*/ 0 w 2512061"/>
              <a:gd name="connsiteY7" fmla="*/ 1585024 h 1831785"/>
              <a:gd name="connsiteX8" fmla="*/ 0 w 2512061"/>
              <a:gd name="connsiteY8" fmla="*/ 246761 h 1831785"/>
              <a:gd name="connsiteX9" fmla="*/ 246761 w 2512061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1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8" y="226695"/>
                </a:cubicBezTo>
                <a:lnTo>
                  <a:pt x="1709484" y="226632"/>
                </a:lnTo>
                <a:lnTo>
                  <a:pt x="2512061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4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3" name="Tijdelijke aanduiding voor afbeelding 52">
            <a:extLst>
              <a:ext uri="{FF2B5EF4-FFF2-40B4-BE49-F238E27FC236}">
                <a16:creationId xmlns:a16="http://schemas.microsoft.com/office/drawing/2014/main" id="{E55DF31D-A8E4-461C-8F90-7930493C95B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259902" y="1784144"/>
            <a:ext cx="1604090" cy="1169697"/>
          </a:xfrm>
          <a:custGeom>
            <a:avLst/>
            <a:gdLst>
              <a:gd name="connsiteX0" fmla="*/ 246761 w 2512060"/>
              <a:gd name="connsiteY0" fmla="*/ 0 h 1831785"/>
              <a:gd name="connsiteX1" fmla="*/ 1342708 w 2512060"/>
              <a:gd name="connsiteY1" fmla="*/ 0 h 1831785"/>
              <a:gd name="connsiteX2" fmla="*/ 1709547 w 2512060"/>
              <a:gd name="connsiteY2" fmla="*/ 226695 h 1831785"/>
              <a:gd name="connsiteX3" fmla="*/ 1709484 w 2512060"/>
              <a:gd name="connsiteY3" fmla="*/ 226632 h 1831785"/>
              <a:gd name="connsiteX4" fmla="*/ 2512060 w 2512060"/>
              <a:gd name="connsiteY4" fmla="*/ 1831785 h 1831785"/>
              <a:gd name="connsiteX5" fmla="*/ 1596136 w 2512060"/>
              <a:gd name="connsiteY5" fmla="*/ 1831785 h 1831785"/>
              <a:gd name="connsiteX6" fmla="*/ 246761 w 2512060"/>
              <a:gd name="connsiteY6" fmla="*/ 1831785 h 1831785"/>
              <a:gd name="connsiteX7" fmla="*/ 0 w 2512060"/>
              <a:gd name="connsiteY7" fmla="*/ 1585023 h 1831785"/>
              <a:gd name="connsiteX8" fmla="*/ 0 w 2512060"/>
              <a:gd name="connsiteY8" fmla="*/ 246761 h 1831785"/>
              <a:gd name="connsiteX9" fmla="*/ 246761 w 2512060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0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7" y="226695"/>
                </a:cubicBezTo>
                <a:lnTo>
                  <a:pt x="1709484" y="226632"/>
                </a:lnTo>
                <a:lnTo>
                  <a:pt x="2512060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3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742B40F-88EB-B999-7B7D-0AD15097DF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233F300-EA1C-D217-9DA0-E7CA8058E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77982" cy="904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6C2BC93B-CD77-337A-36EC-91CE33E09B2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9" y="1450976"/>
            <a:ext cx="4863782" cy="4173538"/>
          </a:xfrm>
        </p:spPr>
        <p:txBody>
          <a:bodyPr/>
          <a:lstStyle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4" name="Tijdelijke aanduiding voor afbeelding 62">
            <a:extLst>
              <a:ext uri="{FF2B5EF4-FFF2-40B4-BE49-F238E27FC236}">
                <a16:creationId xmlns:a16="http://schemas.microsoft.com/office/drawing/2014/main" id="{35AB6C77-AB38-350C-4C07-EB0CB401923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274370" y="4274770"/>
            <a:ext cx="1604090" cy="1169697"/>
          </a:xfrm>
          <a:custGeom>
            <a:avLst/>
            <a:gdLst>
              <a:gd name="connsiteX0" fmla="*/ 0 w 2512060"/>
              <a:gd name="connsiteY0" fmla="*/ 0 h 1831785"/>
              <a:gd name="connsiteX1" fmla="*/ 915924 w 2512060"/>
              <a:gd name="connsiteY1" fmla="*/ 0 h 1831785"/>
              <a:gd name="connsiteX2" fmla="*/ 2265299 w 2512060"/>
              <a:gd name="connsiteY2" fmla="*/ 0 h 1831785"/>
              <a:gd name="connsiteX3" fmla="*/ 2512060 w 2512060"/>
              <a:gd name="connsiteY3" fmla="*/ 246761 h 1831785"/>
              <a:gd name="connsiteX4" fmla="*/ 2512060 w 2512060"/>
              <a:gd name="connsiteY4" fmla="*/ 1585023 h 1831785"/>
              <a:gd name="connsiteX5" fmla="*/ 2265299 w 2512060"/>
              <a:gd name="connsiteY5" fmla="*/ 1831785 h 1831785"/>
              <a:gd name="connsiteX6" fmla="*/ 1169353 w 2512060"/>
              <a:gd name="connsiteY6" fmla="*/ 1831785 h 1831785"/>
              <a:gd name="connsiteX7" fmla="*/ 802513 w 2512060"/>
              <a:gd name="connsiteY7" fmla="*/ 1605090 h 1831785"/>
              <a:gd name="connsiteX8" fmla="*/ 802577 w 2512060"/>
              <a:gd name="connsiteY8" fmla="*/ 1605153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060" h="1831785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265299" y="0"/>
                  <a:pt x="2265299" y="0"/>
                </a:cubicBezTo>
                <a:cubicBezTo>
                  <a:pt x="2401570" y="0"/>
                  <a:pt x="2512060" y="110490"/>
                  <a:pt x="2512060" y="246761"/>
                </a:cubicBezTo>
                <a:lnTo>
                  <a:pt x="2512060" y="1585023"/>
                </a:lnTo>
                <a:cubicBezTo>
                  <a:pt x="2512060" y="1721295"/>
                  <a:pt x="2401570" y="1831785"/>
                  <a:pt x="2265299" y="1831785"/>
                </a:cubicBezTo>
                <a:lnTo>
                  <a:pt x="1169353" y="1831785"/>
                </a:lnTo>
                <a:cubicBezTo>
                  <a:pt x="1014031" y="1831785"/>
                  <a:pt x="871982" y="1744028"/>
                  <a:pt x="802513" y="1605090"/>
                </a:cubicBezTo>
                <a:lnTo>
                  <a:pt x="802577" y="160515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5" name="Tijdelijke aanduiding voor afbeelding 52">
            <a:extLst>
              <a:ext uri="{FF2B5EF4-FFF2-40B4-BE49-F238E27FC236}">
                <a16:creationId xmlns:a16="http://schemas.microsoft.com/office/drawing/2014/main" id="{B01EA185-02CF-1C1F-6066-4F6C0523355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693737" y="3117507"/>
            <a:ext cx="1604090" cy="1169697"/>
          </a:xfrm>
          <a:custGeom>
            <a:avLst/>
            <a:gdLst>
              <a:gd name="connsiteX0" fmla="*/ 246761 w 2512060"/>
              <a:gd name="connsiteY0" fmla="*/ 0 h 1831785"/>
              <a:gd name="connsiteX1" fmla="*/ 1342708 w 2512060"/>
              <a:gd name="connsiteY1" fmla="*/ 0 h 1831785"/>
              <a:gd name="connsiteX2" fmla="*/ 1709547 w 2512060"/>
              <a:gd name="connsiteY2" fmla="*/ 226695 h 1831785"/>
              <a:gd name="connsiteX3" fmla="*/ 1709484 w 2512060"/>
              <a:gd name="connsiteY3" fmla="*/ 226632 h 1831785"/>
              <a:gd name="connsiteX4" fmla="*/ 2512060 w 2512060"/>
              <a:gd name="connsiteY4" fmla="*/ 1831785 h 1831785"/>
              <a:gd name="connsiteX5" fmla="*/ 1596136 w 2512060"/>
              <a:gd name="connsiteY5" fmla="*/ 1831785 h 1831785"/>
              <a:gd name="connsiteX6" fmla="*/ 246761 w 2512060"/>
              <a:gd name="connsiteY6" fmla="*/ 1831785 h 1831785"/>
              <a:gd name="connsiteX7" fmla="*/ 0 w 2512060"/>
              <a:gd name="connsiteY7" fmla="*/ 1585023 h 1831785"/>
              <a:gd name="connsiteX8" fmla="*/ 0 w 2512060"/>
              <a:gd name="connsiteY8" fmla="*/ 246761 h 1831785"/>
              <a:gd name="connsiteX9" fmla="*/ 246761 w 2512060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0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7" y="226695"/>
                </a:cubicBezTo>
                <a:lnTo>
                  <a:pt x="1709484" y="226632"/>
                </a:lnTo>
                <a:lnTo>
                  <a:pt x="2512060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3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6" name="Tijdelijke aanduiding voor afbeelding 62">
            <a:extLst>
              <a:ext uri="{FF2B5EF4-FFF2-40B4-BE49-F238E27FC236}">
                <a16:creationId xmlns:a16="http://schemas.microsoft.com/office/drawing/2014/main" id="{69003DA9-B21B-23CA-38B6-3634B10C413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666028" y="4456325"/>
            <a:ext cx="1604090" cy="1169697"/>
          </a:xfrm>
          <a:custGeom>
            <a:avLst/>
            <a:gdLst>
              <a:gd name="connsiteX0" fmla="*/ 0 w 2512060"/>
              <a:gd name="connsiteY0" fmla="*/ 0 h 1831785"/>
              <a:gd name="connsiteX1" fmla="*/ 915924 w 2512060"/>
              <a:gd name="connsiteY1" fmla="*/ 0 h 1831785"/>
              <a:gd name="connsiteX2" fmla="*/ 2265299 w 2512060"/>
              <a:gd name="connsiteY2" fmla="*/ 0 h 1831785"/>
              <a:gd name="connsiteX3" fmla="*/ 2512060 w 2512060"/>
              <a:gd name="connsiteY3" fmla="*/ 246761 h 1831785"/>
              <a:gd name="connsiteX4" fmla="*/ 2512060 w 2512060"/>
              <a:gd name="connsiteY4" fmla="*/ 1585023 h 1831785"/>
              <a:gd name="connsiteX5" fmla="*/ 2265299 w 2512060"/>
              <a:gd name="connsiteY5" fmla="*/ 1831785 h 1831785"/>
              <a:gd name="connsiteX6" fmla="*/ 1169353 w 2512060"/>
              <a:gd name="connsiteY6" fmla="*/ 1831785 h 1831785"/>
              <a:gd name="connsiteX7" fmla="*/ 802513 w 2512060"/>
              <a:gd name="connsiteY7" fmla="*/ 1605090 h 1831785"/>
              <a:gd name="connsiteX8" fmla="*/ 802577 w 2512060"/>
              <a:gd name="connsiteY8" fmla="*/ 1605153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060" h="1831785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265299" y="0"/>
                  <a:pt x="2265299" y="0"/>
                </a:cubicBezTo>
                <a:cubicBezTo>
                  <a:pt x="2401570" y="0"/>
                  <a:pt x="2512060" y="110490"/>
                  <a:pt x="2512060" y="246761"/>
                </a:cubicBezTo>
                <a:lnTo>
                  <a:pt x="2512060" y="1585023"/>
                </a:lnTo>
                <a:cubicBezTo>
                  <a:pt x="2512060" y="1721295"/>
                  <a:pt x="2401570" y="1831785"/>
                  <a:pt x="2265299" y="1831785"/>
                </a:cubicBezTo>
                <a:lnTo>
                  <a:pt x="1169353" y="1831785"/>
                </a:lnTo>
                <a:cubicBezTo>
                  <a:pt x="1014031" y="1831785"/>
                  <a:pt x="871982" y="1744028"/>
                  <a:pt x="802513" y="1605090"/>
                </a:cubicBezTo>
                <a:lnTo>
                  <a:pt x="802577" y="160515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7" name="Tijdelijke aanduiding voor afbeelding 52">
            <a:extLst>
              <a:ext uri="{FF2B5EF4-FFF2-40B4-BE49-F238E27FC236}">
                <a16:creationId xmlns:a16="http://schemas.microsoft.com/office/drawing/2014/main" id="{B9968572-787D-CECD-9CBC-F953EDA82AC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069008" y="3287751"/>
            <a:ext cx="1604090" cy="1169697"/>
          </a:xfrm>
          <a:custGeom>
            <a:avLst/>
            <a:gdLst>
              <a:gd name="connsiteX0" fmla="*/ 246761 w 2512060"/>
              <a:gd name="connsiteY0" fmla="*/ 0 h 1831785"/>
              <a:gd name="connsiteX1" fmla="*/ 1342708 w 2512060"/>
              <a:gd name="connsiteY1" fmla="*/ 0 h 1831785"/>
              <a:gd name="connsiteX2" fmla="*/ 1709547 w 2512060"/>
              <a:gd name="connsiteY2" fmla="*/ 226695 h 1831785"/>
              <a:gd name="connsiteX3" fmla="*/ 1709484 w 2512060"/>
              <a:gd name="connsiteY3" fmla="*/ 226632 h 1831785"/>
              <a:gd name="connsiteX4" fmla="*/ 2512060 w 2512060"/>
              <a:gd name="connsiteY4" fmla="*/ 1831785 h 1831785"/>
              <a:gd name="connsiteX5" fmla="*/ 1596136 w 2512060"/>
              <a:gd name="connsiteY5" fmla="*/ 1831785 h 1831785"/>
              <a:gd name="connsiteX6" fmla="*/ 246761 w 2512060"/>
              <a:gd name="connsiteY6" fmla="*/ 1831785 h 1831785"/>
              <a:gd name="connsiteX7" fmla="*/ 0 w 2512060"/>
              <a:gd name="connsiteY7" fmla="*/ 1585023 h 1831785"/>
              <a:gd name="connsiteX8" fmla="*/ 0 w 2512060"/>
              <a:gd name="connsiteY8" fmla="*/ 246761 h 1831785"/>
              <a:gd name="connsiteX9" fmla="*/ 246761 w 2512060"/>
              <a:gd name="connsiteY9" fmla="*/ 0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2060" h="1831785">
                <a:moveTo>
                  <a:pt x="246761" y="0"/>
                </a:moveTo>
                <a:lnTo>
                  <a:pt x="1342708" y="0"/>
                </a:lnTo>
                <a:cubicBezTo>
                  <a:pt x="1498029" y="0"/>
                  <a:pt x="1640078" y="87757"/>
                  <a:pt x="1709547" y="226695"/>
                </a:cubicBezTo>
                <a:lnTo>
                  <a:pt x="1709484" y="226632"/>
                </a:lnTo>
                <a:lnTo>
                  <a:pt x="2512060" y="1831785"/>
                </a:lnTo>
                <a:lnTo>
                  <a:pt x="1596136" y="1831785"/>
                </a:lnTo>
                <a:cubicBezTo>
                  <a:pt x="1596136" y="1831785"/>
                  <a:pt x="246761" y="1831785"/>
                  <a:pt x="246761" y="1831785"/>
                </a:cubicBezTo>
                <a:cubicBezTo>
                  <a:pt x="110490" y="1831785"/>
                  <a:pt x="0" y="1721295"/>
                  <a:pt x="0" y="1585023"/>
                </a:cubicBezTo>
                <a:lnTo>
                  <a:pt x="0" y="246761"/>
                </a:lnTo>
                <a:cubicBezTo>
                  <a:pt x="0" y="110490"/>
                  <a:pt x="110490" y="0"/>
                  <a:pt x="246761" y="0"/>
                </a:cubicBez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11" name="Tijdelijke aanduiding voor afbeelding 62">
            <a:extLst>
              <a:ext uri="{FF2B5EF4-FFF2-40B4-BE49-F238E27FC236}">
                <a16:creationId xmlns:a16="http://schemas.microsoft.com/office/drawing/2014/main" id="{535A2050-821B-228A-9F19-8CC1ACE946E9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0165625" y="1458018"/>
            <a:ext cx="1604090" cy="1169697"/>
          </a:xfrm>
          <a:custGeom>
            <a:avLst/>
            <a:gdLst>
              <a:gd name="connsiteX0" fmla="*/ 0 w 2512060"/>
              <a:gd name="connsiteY0" fmla="*/ 0 h 1831785"/>
              <a:gd name="connsiteX1" fmla="*/ 915924 w 2512060"/>
              <a:gd name="connsiteY1" fmla="*/ 0 h 1831785"/>
              <a:gd name="connsiteX2" fmla="*/ 2265299 w 2512060"/>
              <a:gd name="connsiteY2" fmla="*/ 0 h 1831785"/>
              <a:gd name="connsiteX3" fmla="*/ 2512060 w 2512060"/>
              <a:gd name="connsiteY3" fmla="*/ 246761 h 1831785"/>
              <a:gd name="connsiteX4" fmla="*/ 2512060 w 2512060"/>
              <a:gd name="connsiteY4" fmla="*/ 1585023 h 1831785"/>
              <a:gd name="connsiteX5" fmla="*/ 2265299 w 2512060"/>
              <a:gd name="connsiteY5" fmla="*/ 1831785 h 1831785"/>
              <a:gd name="connsiteX6" fmla="*/ 1169353 w 2512060"/>
              <a:gd name="connsiteY6" fmla="*/ 1831785 h 1831785"/>
              <a:gd name="connsiteX7" fmla="*/ 802513 w 2512060"/>
              <a:gd name="connsiteY7" fmla="*/ 1605090 h 1831785"/>
              <a:gd name="connsiteX8" fmla="*/ 802577 w 2512060"/>
              <a:gd name="connsiteY8" fmla="*/ 1605153 h 183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2060" h="1831785">
                <a:moveTo>
                  <a:pt x="0" y="0"/>
                </a:moveTo>
                <a:lnTo>
                  <a:pt x="915924" y="0"/>
                </a:lnTo>
                <a:cubicBezTo>
                  <a:pt x="915924" y="0"/>
                  <a:pt x="2265299" y="0"/>
                  <a:pt x="2265299" y="0"/>
                </a:cubicBezTo>
                <a:cubicBezTo>
                  <a:pt x="2401570" y="0"/>
                  <a:pt x="2512060" y="110490"/>
                  <a:pt x="2512060" y="246761"/>
                </a:cubicBezTo>
                <a:lnTo>
                  <a:pt x="2512060" y="1585023"/>
                </a:lnTo>
                <a:cubicBezTo>
                  <a:pt x="2512060" y="1721295"/>
                  <a:pt x="2401570" y="1831785"/>
                  <a:pt x="2265299" y="1831785"/>
                </a:cubicBezTo>
                <a:lnTo>
                  <a:pt x="1169353" y="1831785"/>
                </a:lnTo>
                <a:cubicBezTo>
                  <a:pt x="1014031" y="1831785"/>
                  <a:pt x="871982" y="1744028"/>
                  <a:pt x="802513" y="1605090"/>
                </a:cubicBezTo>
                <a:lnTo>
                  <a:pt x="802577" y="1605153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anchor="ctr" anchorCtr="0">
            <a:noAutofit/>
          </a:bodyPr>
          <a:lstStyle>
            <a:lvl1pPr algn="ctr"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l-BE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1F25CC4-1214-962A-470E-A1F4706D7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4109383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CBE8CA-E1C5-FDDF-51F0-7736E664E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1B6A6A0-6378-5572-817E-A7B34C55C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5FDC71AA-3041-A52A-E083-E9D5B79C92E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0B00C12-1B8B-9609-BB65-5F581DC55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681185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D82B77D-5F33-4073-2CC5-762DDF8482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5054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F45D914-0081-DE27-84B2-B27B86993D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06438" y="365125"/>
            <a:ext cx="7866062" cy="5505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E130C7CD-E92F-A14E-B06F-6C9672F030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5400000">
            <a:off x="8907104" y="2964221"/>
            <a:ext cx="5505450" cy="307258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D655CB3-7224-826C-7B94-52238954B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21745508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indslide Zw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0855BFA3-2CAD-E2E2-4568-921E10EC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CFB0EF3-C591-4E66-88AA-6848D926C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0" y="5609272"/>
            <a:ext cx="2995126" cy="1080628"/>
          </a:xfrm>
          <a:prstGeom prst="rect">
            <a:avLst/>
          </a:prstGeom>
        </p:spPr>
      </p:pic>
      <p:sp>
        <p:nvSpPr>
          <p:cNvPr id="2" name="Titel 8">
            <a:extLst>
              <a:ext uri="{FF2B5EF4-FFF2-40B4-BE49-F238E27FC236}">
                <a16:creationId xmlns:a16="http://schemas.microsoft.com/office/drawing/2014/main" id="{C937C2F8-9B6C-7BCF-E288-E6E6C3CFE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89"/>
            <a:ext cx="10765411" cy="507882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9CEF9C5-1231-083F-D6E7-8E5FC405E3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56283" y="6326963"/>
            <a:ext cx="2066861" cy="21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340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indslide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0855BFA3-2CAD-E2E2-4568-921E10EC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CFB0EF3-C591-4E66-88AA-6848D926C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0" y="5609272"/>
            <a:ext cx="2995126" cy="1080628"/>
          </a:xfrm>
          <a:prstGeom prst="rect">
            <a:avLst/>
          </a:prstGeom>
        </p:spPr>
      </p:pic>
      <p:sp>
        <p:nvSpPr>
          <p:cNvPr id="2" name="Titel 8">
            <a:extLst>
              <a:ext uri="{FF2B5EF4-FFF2-40B4-BE49-F238E27FC236}">
                <a16:creationId xmlns:a16="http://schemas.microsoft.com/office/drawing/2014/main" id="{A3E144B3-8768-8396-FD05-5E63AE59F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89"/>
            <a:ext cx="10765411" cy="507882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8F32F93-E405-75CE-5242-ED86B36CD9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56283" y="6326963"/>
            <a:ext cx="2066861" cy="21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7356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indslide Grij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0855BFA3-2CAD-E2E2-4568-921E10EC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CFB0EF3-C591-4E66-88AA-6848D926C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0" y="5609272"/>
            <a:ext cx="2995126" cy="1080627"/>
          </a:xfrm>
          <a:prstGeom prst="rect">
            <a:avLst/>
          </a:prstGeom>
        </p:spPr>
      </p:pic>
      <p:sp>
        <p:nvSpPr>
          <p:cNvPr id="2" name="Titel 8">
            <a:extLst>
              <a:ext uri="{FF2B5EF4-FFF2-40B4-BE49-F238E27FC236}">
                <a16:creationId xmlns:a16="http://schemas.microsoft.com/office/drawing/2014/main" id="{E6F33D5F-02CF-60B8-607B-9AC2D76C4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89"/>
            <a:ext cx="10765411" cy="5078823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A69AC37-9AB2-95C1-CE38-C8FA9D3704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56283" y="6326963"/>
            <a:ext cx="2066861" cy="21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846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indslide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0855BFA3-2CAD-E2E2-4568-921E10EC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CFB0EF3-C591-4E66-88AA-6848D926C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0" y="5609272"/>
            <a:ext cx="2995126" cy="1080628"/>
          </a:xfrm>
          <a:prstGeom prst="rect">
            <a:avLst/>
          </a:prstGeom>
        </p:spPr>
      </p:pic>
      <p:sp>
        <p:nvSpPr>
          <p:cNvPr id="12" name="Titel 8">
            <a:extLst>
              <a:ext uri="{FF2B5EF4-FFF2-40B4-BE49-F238E27FC236}">
                <a16:creationId xmlns:a16="http://schemas.microsoft.com/office/drawing/2014/main" id="{7E3172CE-A9BE-51D2-B94D-8565AD720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89"/>
            <a:ext cx="10765411" cy="507882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D41101F-4173-5BB9-DE3D-379C619587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56283" y="6326963"/>
            <a:ext cx="2066861" cy="21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2408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F10E3-B1B6-32C6-C811-8085C092A9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8EF461-D0C3-567F-3987-4C3F84523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2EA71-560E-A03B-0844-D9AF31E6B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0605576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EEDBE-0B4C-DCBD-5335-83C7DFFE6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5D6DA-E196-7D61-7993-67DE8DF09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C8CAC3-D810-14BB-97CE-C703ADF69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F5BC-4225-48F5-9899-91B578C0EC27}" type="datetimeFigureOut">
              <a:rPr lang="fr-FR" smtClean="0"/>
              <a:t>31/10/2024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19EBC-DB48-1F3C-2B2C-ACF79E3A6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9EBB1-2664-3F6C-E96E-A24B377C3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56CB3-BBC9-48D7-94D8-1BBBE061D7B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597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Grij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45913A38-CDD4-EB1A-715A-BBFE747F4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FECB3E6-A0DA-7763-F3FA-2C58B372EB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439" y="1698171"/>
            <a:ext cx="8936258" cy="1685109"/>
          </a:xfrm>
        </p:spPr>
        <p:txBody>
          <a:bodyPr anchor="b"/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470AD4D-5FA2-1297-8488-1EF18B0A7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439" y="3569380"/>
            <a:ext cx="7460155" cy="493168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BE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BD6D8B85-0600-BAF9-0212-CBC831E848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66972" y="519975"/>
            <a:ext cx="3528231" cy="400548"/>
          </a:xfrm>
          <a:prstGeom prst="rect">
            <a:avLst/>
          </a:prstGeom>
        </p:spPr>
      </p:pic>
      <p:sp>
        <p:nvSpPr>
          <p:cNvPr id="20" name="Tijdelijke aanduiding voor tekst 19">
            <a:extLst>
              <a:ext uri="{FF2B5EF4-FFF2-40B4-BE49-F238E27FC236}">
                <a16:creationId xmlns:a16="http://schemas.microsoft.com/office/drawing/2014/main" id="{DACD885B-4821-ED20-0943-79B09F9B4B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6970" y="5626372"/>
            <a:ext cx="9691727" cy="669925"/>
          </a:xfrm>
        </p:spPr>
        <p:txBody>
          <a:bodyPr anchor="b" anchorCtr="0"/>
          <a:lstStyle>
            <a:lvl1pPr>
              <a:spcBef>
                <a:spcPts val="0"/>
              </a:spcBef>
              <a:defRPr sz="2000" b="0" i="0">
                <a:solidFill>
                  <a:srgbClr val="7D7D7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0171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45913A38-CDD4-EB1A-715A-BBFE747F4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FECB3E6-A0DA-7763-F3FA-2C58B372EB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439" y="1698171"/>
            <a:ext cx="8936258" cy="1685109"/>
          </a:xfrm>
        </p:spPr>
        <p:txBody>
          <a:bodyPr anchor="b"/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470AD4D-5FA2-1297-8488-1EF18B0A7D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439" y="3569380"/>
            <a:ext cx="7460155" cy="493168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BE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BD6D8B85-0600-BAF9-0212-CBC831E848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66972" y="519975"/>
            <a:ext cx="3528231" cy="400548"/>
          </a:xfrm>
          <a:prstGeom prst="rect">
            <a:avLst/>
          </a:prstGeom>
        </p:spPr>
      </p:pic>
      <p:sp>
        <p:nvSpPr>
          <p:cNvPr id="20" name="Tijdelijke aanduiding voor tekst 19">
            <a:extLst>
              <a:ext uri="{FF2B5EF4-FFF2-40B4-BE49-F238E27FC236}">
                <a16:creationId xmlns:a16="http://schemas.microsoft.com/office/drawing/2014/main" id="{DACD885B-4821-ED20-0943-79B09F9B4B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6970" y="5626372"/>
            <a:ext cx="9691727" cy="669925"/>
          </a:xfrm>
        </p:spPr>
        <p:txBody>
          <a:bodyPr anchor="b" anchorCtr="0"/>
          <a:lstStyle>
            <a:lvl1pPr>
              <a:spcBef>
                <a:spcPts val="0"/>
              </a:spcBef>
              <a:defRPr sz="2000" b="0" i="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727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 Zw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0855BFA3-2CAD-E2E2-4568-921E10EC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CFB0EF3-C591-4E66-88AA-6848D926C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0" y="5609272"/>
            <a:ext cx="2995126" cy="1080628"/>
          </a:xfrm>
          <a:prstGeom prst="rect">
            <a:avLst/>
          </a:prstGeom>
        </p:spPr>
      </p:pic>
      <p:sp>
        <p:nvSpPr>
          <p:cNvPr id="12" name="Titel 8">
            <a:extLst>
              <a:ext uri="{FF2B5EF4-FFF2-40B4-BE49-F238E27FC236}">
                <a16:creationId xmlns:a16="http://schemas.microsoft.com/office/drawing/2014/main" id="{7E3172CE-A9BE-51D2-B94D-8565AD720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65411" cy="904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1">
            <a:extLst>
              <a:ext uri="{FF2B5EF4-FFF2-40B4-BE49-F238E27FC236}">
                <a16:creationId xmlns:a16="http://schemas.microsoft.com/office/drawing/2014/main" id="{9FC5E09B-F0B2-4E38-3AB0-A7D1BE44E31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8" y="1450975"/>
            <a:ext cx="10766425" cy="4177929"/>
          </a:xfrm>
        </p:spPr>
        <p:txBody>
          <a:bodyPr anchor="ctr" anchorCtr="0"/>
          <a:lstStyle>
            <a:lvl1pPr marL="342900" indent="-342900">
              <a:buClr>
                <a:srgbClr val="0087B7"/>
              </a:buClr>
              <a:buFont typeface="Arial" panose="020B0604020202020204" pitchFamily="34" charset="0"/>
              <a:buChar char="•"/>
              <a:defRPr b="0">
                <a:solidFill>
                  <a:schemeClr val="bg1"/>
                </a:solidFill>
              </a:defRPr>
            </a:lvl1pPr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2734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 Gro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0855BFA3-2CAD-E2E2-4568-921E10EC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CFB0EF3-C591-4E66-88AA-6848D926C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0" y="5609272"/>
            <a:ext cx="2995126" cy="1080628"/>
          </a:xfrm>
          <a:prstGeom prst="rect">
            <a:avLst/>
          </a:prstGeom>
        </p:spPr>
      </p:pic>
      <p:sp>
        <p:nvSpPr>
          <p:cNvPr id="12" name="Titel 8">
            <a:extLst>
              <a:ext uri="{FF2B5EF4-FFF2-40B4-BE49-F238E27FC236}">
                <a16:creationId xmlns:a16="http://schemas.microsoft.com/office/drawing/2014/main" id="{7E3172CE-A9BE-51D2-B94D-8565AD720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65411" cy="90490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1">
            <a:extLst>
              <a:ext uri="{FF2B5EF4-FFF2-40B4-BE49-F238E27FC236}">
                <a16:creationId xmlns:a16="http://schemas.microsoft.com/office/drawing/2014/main" id="{9FC5E09B-F0B2-4E38-3AB0-A7D1BE44E31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8" y="1450975"/>
            <a:ext cx="10766425" cy="4177929"/>
          </a:xfrm>
        </p:spPr>
        <p:txBody>
          <a:bodyPr anchor="ctr" anchorCtr="0"/>
          <a:lstStyle>
            <a:lvl1pPr marL="342900" indent="-342900">
              <a:buClr>
                <a:schemeClr val="bg1"/>
              </a:buClr>
              <a:buFont typeface="Arial" panose="020B0604020202020204" pitchFamily="34" charset="0"/>
              <a:buChar char="•"/>
              <a:defRPr b="0">
                <a:solidFill>
                  <a:schemeClr val="bg1"/>
                </a:solidFill>
              </a:defRPr>
            </a:lvl1pPr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1767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 Grij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0855BFA3-2CAD-E2E2-4568-921E10EC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CFB0EF3-C591-4E66-88AA-6848D926C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0" y="5609272"/>
            <a:ext cx="2995126" cy="1080627"/>
          </a:xfrm>
          <a:prstGeom prst="rect">
            <a:avLst/>
          </a:prstGeom>
        </p:spPr>
      </p:pic>
      <p:sp>
        <p:nvSpPr>
          <p:cNvPr id="12" name="Titel 8">
            <a:extLst>
              <a:ext uri="{FF2B5EF4-FFF2-40B4-BE49-F238E27FC236}">
                <a16:creationId xmlns:a16="http://schemas.microsoft.com/office/drawing/2014/main" id="{7E3172CE-A9BE-51D2-B94D-8565AD720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65411" cy="90490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1">
            <a:extLst>
              <a:ext uri="{FF2B5EF4-FFF2-40B4-BE49-F238E27FC236}">
                <a16:creationId xmlns:a16="http://schemas.microsoft.com/office/drawing/2014/main" id="{9FC5E09B-F0B2-4E38-3AB0-A7D1BE44E31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8" y="1450975"/>
            <a:ext cx="10766425" cy="4177929"/>
          </a:xfrm>
        </p:spPr>
        <p:txBody>
          <a:bodyPr anchor="ctr" anchorCtr="0"/>
          <a:lstStyle>
            <a:lvl1pPr marL="342900" indent="-342900">
              <a:buClr>
                <a:srgbClr val="0087B7"/>
              </a:buClr>
              <a:buFont typeface="Arial" panose="020B0604020202020204" pitchFamily="34" charset="0"/>
              <a:buChar char="•"/>
              <a:defRPr b="0">
                <a:solidFill>
                  <a:schemeClr val="tx1"/>
                </a:solidFill>
              </a:defRPr>
            </a:lvl1pPr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264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kop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0855BFA3-2CAD-E2E2-4568-921E10ECE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9CFB0EF3-C591-4E66-88AA-6848D926C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0" y="5609272"/>
            <a:ext cx="2995126" cy="1080628"/>
          </a:xfrm>
          <a:prstGeom prst="rect">
            <a:avLst/>
          </a:prstGeom>
        </p:spPr>
      </p:pic>
      <p:sp>
        <p:nvSpPr>
          <p:cNvPr id="12" name="Titel 8">
            <a:extLst>
              <a:ext uri="{FF2B5EF4-FFF2-40B4-BE49-F238E27FC236}">
                <a16:creationId xmlns:a16="http://schemas.microsoft.com/office/drawing/2014/main" id="{7E3172CE-A9BE-51D2-B94D-8565AD720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65411" cy="90490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3" name="Tijdelijke aanduiding voor inhoud 11">
            <a:extLst>
              <a:ext uri="{FF2B5EF4-FFF2-40B4-BE49-F238E27FC236}">
                <a16:creationId xmlns:a16="http://schemas.microsoft.com/office/drawing/2014/main" id="{9FC5E09B-F0B2-4E38-3AB0-A7D1BE44E31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8" y="1450975"/>
            <a:ext cx="10766425" cy="4177929"/>
          </a:xfrm>
        </p:spPr>
        <p:txBody>
          <a:bodyPr anchor="ctr" anchorCtr="0"/>
          <a:lstStyle>
            <a:lvl1pPr marL="342900" indent="-342900">
              <a:buClr>
                <a:schemeClr val="bg1"/>
              </a:buClr>
              <a:buFont typeface="Arial" panose="020B0604020202020204" pitchFamily="34" charset="0"/>
              <a:buChar char="•"/>
              <a:defRPr b="0">
                <a:solidFill>
                  <a:schemeClr val="bg1"/>
                </a:solidFill>
              </a:defRPr>
            </a:lvl1pPr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3044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C742B40F-88EB-B999-7B7D-0AD15097DF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7009" y="270588"/>
            <a:ext cx="10765410" cy="275102"/>
          </a:xfrm>
        </p:spPr>
        <p:txBody>
          <a:bodyPr anchor="b" anchorCtr="0"/>
          <a:lstStyle>
            <a:lvl1pPr>
              <a:defRPr sz="1600" b="0">
                <a:solidFill>
                  <a:srgbClr val="0087B7"/>
                </a:solidFill>
              </a:defRPr>
            </a:lvl1pPr>
          </a:lstStyle>
          <a:p>
            <a:pPr lvl="0"/>
            <a:r>
              <a:rPr lang="nl-NL" dirty="0"/>
              <a:t>Klik om hoofdstuk in te voeren</a:t>
            </a:r>
            <a:endParaRPr lang="nl-BE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6233F300-EA1C-D217-9DA0-E7CA8058E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 dirty="0"/>
          </a:p>
        </p:txBody>
      </p:sp>
      <p:sp>
        <p:nvSpPr>
          <p:cNvPr id="12" name="Tijdelijke aanduiding voor inhoud 11">
            <a:extLst>
              <a:ext uri="{FF2B5EF4-FFF2-40B4-BE49-F238E27FC236}">
                <a16:creationId xmlns:a16="http://schemas.microsoft.com/office/drawing/2014/main" id="{6C2BC93B-CD77-337A-36EC-91CE33E09B2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8" y="1450975"/>
            <a:ext cx="10766425" cy="4177929"/>
          </a:xfrm>
        </p:spPr>
        <p:txBody>
          <a:bodyPr/>
          <a:lstStyle>
            <a:lvl2pPr marL="252000" indent="-252000">
              <a:buFont typeface="Arial" panose="020B0604020202020204" pitchFamily="34" charset="0"/>
              <a:buChar char="•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 dirty="0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DEDB011-B79C-398E-5E41-70149C5EF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fld id="{2110E1BE-A067-4A53-95C3-1B2D6CCDC31F}" type="slidenum">
              <a:rPr lang="en-BE" smtClean="0"/>
              <a:t>‹#›</a:t>
            </a:fld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1114519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89D12E5-6AE0-FFF3-CB63-E7DB9D63C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65411" cy="90490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288BB6B-D61F-27F6-3C9E-2E88A40E29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7009" y="1450593"/>
            <a:ext cx="10765411" cy="41739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nl-BE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0649315-F486-E1A9-5207-9B59FA5ED64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0" y="5609272"/>
            <a:ext cx="2995127" cy="1080628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0F511F-D29A-E4B0-3E64-D05F42F3D4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7175" y="6448424"/>
            <a:ext cx="504825" cy="409576"/>
          </a:xfrm>
        </p:spPr>
        <p:txBody>
          <a:bodyPr/>
          <a:lstStyle>
            <a:lvl1pPr>
              <a:defRPr sz="1400" b="1"/>
            </a:lvl1pPr>
          </a:lstStyle>
          <a:p>
            <a:fld id="{2110E1BE-A067-4A53-95C3-1B2D6CCDC31F}" type="slidenum">
              <a:rPr lang="en-BE" smtClean="0"/>
              <a:pPr/>
              <a:t>‹#›</a:t>
            </a:fld>
            <a:endParaRPr lang="en-B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C3B798-4B6A-3E6A-2DBF-B9E025A2BF12}"/>
              </a:ext>
            </a:extLst>
          </p:cNvPr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2203" y="6312310"/>
            <a:ext cx="2497381" cy="48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9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00BFB6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252000" algn="l" defTabSz="914400" rtl="0" eaLnBrk="1" latinLnBrk="0" hangingPunct="1">
        <a:lnSpc>
          <a:spcPct val="90000"/>
        </a:lnSpc>
        <a:spcBef>
          <a:spcPts val="500"/>
        </a:spcBef>
        <a:buClr>
          <a:srgbClr val="0087B7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252000" algn="l" defTabSz="914400" rtl="0" eaLnBrk="1" latinLnBrk="0" hangingPunct="1">
        <a:lnSpc>
          <a:spcPct val="90000"/>
        </a:lnSpc>
        <a:spcBef>
          <a:spcPts val="500"/>
        </a:spcBef>
        <a:buClr>
          <a:srgbClr val="0087B7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92000" indent="-252000" algn="l" defTabSz="914400" rtl="0" eaLnBrk="1" latinLnBrk="0" hangingPunct="1">
        <a:lnSpc>
          <a:spcPct val="90000"/>
        </a:lnSpc>
        <a:spcBef>
          <a:spcPts val="500"/>
        </a:spcBef>
        <a:buClr>
          <a:srgbClr val="0087B7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044000" indent="-252000" algn="l" defTabSz="914400" rtl="0" eaLnBrk="1" latinLnBrk="0" hangingPunct="1">
        <a:lnSpc>
          <a:spcPct val="90000"/>
        </a:lnSpc>
        <a:spcBef>
          <a:spcPts val="500"/>
        </a:spcBef>
        <a:buClr>
          <a:srgbClr val="0087B7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13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54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28.xml"/><Relationship Id="rId1" Type="http://schemas.openxmlformats.org/officeDocument/2006/relationships/themeOverride" Target="../theme/themeOverride1.xml"/><Relationship Id="rId6" Type="http://schemas.microsoft.com/office/2007/relationships/hdphoto" Target="../media/hdphoto4.wdp"/><Relationship Id="rId5" Type="http://schemas.openxmlformats.org/officeDocument/2006/relationships/image" Target="../media/image37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8.xml"/><Relationship Id="rId1" Type="http://schemas.openxmlformats.org/officeDocument/2006/relationships/themeOverride" Target="../theme/themeOverride2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72175-4F9E-6944-2A48-8B6F32BF0A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Building Information Management Game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D91ED1-C28C-31CF-C1FA-0335B3E03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8376" y="3569380"/>
            <a:ext cx="7452218" cy="89798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dirty="0">
                <a:latin typeface="Roboto Light"/>
                <a:ea typeface="Roboto Light"/>
                <a:cs typeface="Roboto Light"/>
              </a:rPr>
              <a:t>ISO 19650</a:t>
            </a:r>
            <a:endParaRPr lang="en-US" dirty="0"/>
          </a:p>
          <a:p>
            <a:r>
              <a:rPr lang="en-GB" dirty="0">
                <a:latin typeface="Roboto Light"/>
                <a:ea typeface="Roboto Light"/>
                <a:cs typeface="Roboto Light"/>
              </a:rPr>
              <a:t>By Louis Casteleyn, Lex Ransijn, Arjan </a:t>
            </a:r>
            <a:r>
              <a:rPr lang="en-GB" dirty="0" err="1">
                <a:latin typeface="Roboto Light"/>
                <a:ea typeface="Roboto Light"/>
                <a:cs typeface="Roboto Light"/>
              </a:rPr>
              <a:t>Toet</a:t>
            </a:r>
            <a:r>
              <a:rPr lang="en-GB" dirty="0">
                <a:latin typeface="Roboto Light"/>
                <a:ea typeface="Roboto Light"/>
                <a:cs typeface="Roboto Light"/>
              </a:rPr>
              <a:t> &amp; Luis Briones Alonso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E2A258-05FB-E514-67B3-6BCFE4835C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28/03/2024</a:t>
            </a:r>
            <a:endParaRPr lang="fr-F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63F0A6-C9CF-EE53-EB08-207260199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890" y="524830"/>
            <a:ext cx="2497381" cy="48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691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FF42D-F083-281C-E980-00F6AAE06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9EBA7063-8417-AE7B-0F9C-AAF7F42A4A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7009" y="270588"/>
            <a:ext cx="10765410" cy="275102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592FAB-AA03-99C5-1037-5A95CDB2B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77982" cy="904904"/>
          </a:xfrm>
        </p:spPr>
        <p:txBody>
          <a:bodyPr anchor="ctr">
            <a:normAutofit/>
          </a:bodyPr>
          <a:lstStyle/>
          <a:p>
            <a:r>
              <a:rPr lang="en-US"/>
              <a:t>Don’t worry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03265B8-842B-87DC-AF22-8833E2AD6E1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06439" y="1450975"/>
            <a:ext cx="5389562" cy="4190619"/>
          </a:xfrm>
        </p:spPr>
        <p:txBody>
          <a:bodyPr vert="horz" lIns="0" tIns="0" rIns="0" bIns="0" rtlCol="0">
            <a:norm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/>
              <a:t>The process of reflection is more important than the solution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/>
              <a:t>Experts are there to help you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/>
              <a:t>Try to learn a thing or two!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dirty="0"/>
              <a:t>For some it will be more straight forward then for others, please let the other people play </a:t>
            </a:r>
            <a:r>
              <a:rPr lang="en-US"/>
              <a:t>and learn!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US" dirty="0"/>
          </a:p>
        </p:txBody>
      </p:sp>
      <p:pic>
        <p:nvPicPr>
          <p:cNvPr id="3" name="Picture 2" descr="A group of people standing around a table&#10;&#10;Description automatically generated">
            <a:extLst>
              <a:ext uri="{FF2B5EF4-FFF2-40B4-BE49-F238E27FC236}">
                <a16:creationId xmlns:a16="http://schemas.microsoft.com/office/drawing/2014/main" id="{DB903904-5D46-473B-8F6A-9DB99B87F78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99" r="2" b="2"/>
          <a:stretch/>
        </p:blipFill>
        <p:spPr>
          <a:xfrm>
            <a:off x="6459538" y="1450594"/>
            <a:ext cx="5732462" cy="4191000"/>
          </a:xfrm>
          <a:custGeom>
            <a:avLst/>
            <a:gdLst>
              <a:gd name="connsiteX0" fmla="*/ 247268 w 5732462"/>
              <a:gd name="connsiteY0" fmla="*/ 0 h 4191000"/>
              <a:gd name="connsiteX1" fmla="*/ 5732462 w 5732462"/>
              <a:gd name="connsiteY1" fmla="*/ 0 h 4191000"/>
              <a:gd name="connsiteX2" fmla="*/ 5732462 w 5732462"/>
              <a:gd name="connsiteY2" fmla="*/ 4191000 h 4191000"/>
              <a:gd name="connsiteX3" fmla="*/ 247268 w 5732462"/>
              <a:gd name="connsiteY3" fmla="*/ 4191000 h 4191000"/>
              <a:gd name="connsiteX4" fmla="*/ 19431 w 5732462"/>
              <a:gd name="connsiteY4" fmla="*/ 4039980 h 4191000"/>
              <a:gd name="connsiteX5" fmla="*/ 0 w 5732462"/>
              <a:gd name="connsiteY5" fmla="*/ 3943736 h 4191000"/>
              <a:gd name="connsiteX6" fmla="*/ 0 w 5732462"/>
              <a:gd name="connsiteY6" fmla="*/ 247265 h 4191000"/>
              <a:gd name="connsiteX7" fmla="*/ 19431 w 5732462"/>
              <a:gd name="connsiteY7" fmla="*/ 151021 h 4191000"/>
              <a:gd name="connsiteX8" fmla="*/ 247268 w 5732462"/>
              <a:gd name="connsiteY8" fmla="*/ 0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2462" h="4191000">
                <a:moveTo>
                  <a:pt x="247268" y="0"/>
                </a:moveTo>
                <a:lnTo>
                  <a:pt x="5732462" y="0"/>
                </a:lnTo>
                <a:lnTo>
                  <a:pt x="5732462" y="4191000"/>
                </a:lnTo>
                <a:lnTo>
                  <a:pt x="247268" y="4191000"/>
                </a:lnTo>
                <a:cubicBezTo>
                  <a:pt x="144846" y="4191000"/>
                  <a:pt x="56968" y="4128728"/>
                  <a:pt x="19431" y="4039980"/>
                </a:cubicBezTo>
                <a:lnTo>
                  <a:pt x="0" y="3943736"/>
                </a:lnTo>
                <a:lnTo>
                  <a:pt x="0" y="247265"/>
                </a:lnTo>
                <a:lnTo>
                  <a:pt x="19431" y="151021"/>
                </a:lnTo>
                <a:cubicBezTo>
                  <a:pt x="56968" y="62272"/>
                  <a:pt x="144846" y="0"/>
                  <a:pt x="247268" y="0"/>
                </a:cubicBezTo>
                <a:close/>
              </a:path>
            </a:pathLst>
          </a:custGeom>
          <a:noFill/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23C5BF7-6BC2-9E6E-D27E-70D32804846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pPr>
              <a:spcAft>
                <a:spcPts val="600"/>
              </a:spcAft>
            </a:pPr>
            <a:fld id="{2110E1BE-A067-4A53-95C3-1B2D6CCDC31F}" type="slidenum">
              <a:rPr lang="en-BE" smtClean="0"/>
              <a:pPr>
                <a:spcAft>
                  <a:spcPts val="600"/>
                </a:spcAft>
              </a:pPr>
              <a:t>10</a:t>
            </a:fld>
            <a:endParaRPr lang="en-BE"/>
          </a:p>
        </p:txBody>
      </p:sp>
    </p:spTree>
    <p:extLst>
      <p:ext uri="{BB962C8B-B14F-4D97-AF65-F5344CB8AC3E}">
        <p14:creationId xmlns:p14="http://schemas.microsoft.com/office/powerpoint/2010/main" val="2751961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F411D-46C4-8DDF-6B99-77B9E8C58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009" y="545690"/>
            <a:ext cx="10777982" cy="904904"/>
          </a:xfrm>
        </p:spPr>
        <p:txBody>
          <a:bodyPr anchor="ctr">
            <a:normAutofit/>
          </a:bodyPr>
          <a:lstStyle/>
          <a:p>
            <a:r>
              <a:rPr lang="en-US" dirty="0"/>
              <a:t>Like it?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D7C1B9-4C61-B40E-6FFF-87D5989EB5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99" r="2" b="2"/>
          <a:stretch/>
        </p:blipFill>
        <p:spPr>
          <a:xfrm>
            <a:off x="6459538" y="1450594"/>
            <a:ext cx="5732462" cy="4191000"/>
          </a:xfrm>
          <a:custGeom>
            <a:avLst/>
            <a:gdLst>
              <a:gd name="connsiteX0" fmla="*/ 247268 w 5732462"/>
              <a:gd name="connsiteY0" fmla="*/ 0 h 4191000"/>
              <a:gd name="connsiteX1" fmla="*/ 5732462 w 5732462"/>
              <a:gd name="connsiteY1" fmla="*/ 0 h 4191000"/>
              <a:gd name="connsiteX2" fmla="*/ 5732462 w 5732462"/>
              <a:gd name="connsiteY2" fmla="*/ 4191000 h 4191000"/>
              <a:gd name="connsiteX3" fmla="*/ 247268 w 5732462"/>
              <a:gd name="connsiteY3" fmla="*/ 4191000 h 4191000"/>
              <a:gd name="connsiteX4" fmla="*/ 19431 w 5732462"/>
              <a:gd name="connsiteY4" fmla="*/ 4039980 h 4191000"/>
              <a:gd name="connsiteX5" fmla="*/ 0 w 5732462"/>
              <a:gd name="connsiteY5" fmla="*/ 3943736 h 4191000"/>
              <a:gd name="connsiteX6" fmla="*/ 0 w 5732462"/>
              <a:gd name="connsiteY6" fmla="*/ 247265 h 4191000"/>
              <a:gd name="connsiteX7" fmla="*/ 19431 w 5732462"/>
              <a:gd name="connsiteY7" fmla="*/ 151021 h 4191000"/>
              <a:gd name="connsiteX8" fmla="*/ 247268 w 5732462"/>
              <a:gd name="connsiteY8" fmla="*/ 0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32462" h="4191000">
                <a:moveTo>
                  <a:pt x="247268" y="0"/>
                </a:moveTo>
                <a:lnTo>
                  <a:pt x="5732462" y="0"/>
                </a:lnTo>
                <a:lnTo>
                  <a:pt x="5732462" y="4191000"/>
                </a:lnTo>
                <a:lnTo>
                  <a:pt x="247268" y="4191000"/>
                </a:lnTo>
                <a:cubicBezTo>
                  <a:pt x="144846" y="4191000"/>
                  <a:pt x="56968" y="4128728"/>
                  <a:pt x="19431" y="4039980"/>
                </a:cubicBezTo>
                <a:lnTo>
                  <a:pt x="0" y="3943736"/>
                </a:lnTo>
                <a:lnTo>
                  <a:pt x="0" y="247265"/>
                </a:lnTo>
                <a:lnTo>
                  <a:pt x="19431" y="151021"/>
                </a:lnTo>
                <a:cubicBezTo>
                  <a:pt x="56968" y="62272"/>
                  <a:pt x="144846" y="0"/>
                  <a:pt x="247268" y="0"/>
                </a:cubicBezTo>
                <a:close/>
              </a:path>
            </a:pathLst>
          </a:custGeom>
          <a:noFill/>
        </p:spPr>
      </p:pic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CBA501B-0306-A4FE-653F-FCC27E57DCC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1687175" y="6448424"/>
            <a:ext cx="504825" cy="409576"/>
          </a:xfrm>
        </p:spPr>
        <p:txBody>
          <a:bodyPr/>
          <a:lstStyle/>
          <a:p>
            <a:pPr>
              <a:spcAft>
                <a:spcPts val="600"/>
              </a:spcAft>
            </a:pPr>
            <a:fld id="{2110E1BE-A067-4A53-95C3-1B2D6CCDC31F}" type="slidenum">
              <a:rPr lang="en-BE" smtClean="0"/>
              <a:pPr>
                <a:spcAft>
                  <a:spcPts val="600"/>
                </a:spcAft>
              </a:pPr>
              <a:t>11</a:t>
            </a:fld>
            <a:endParaRPr lang="en-BE"/>
          </a:p>
        </p:txBody>
      </p:sp>
      <p:pic>
        <p:nvPicPr>
          <p:cNvPr id="4" name="Picture 2" descr="LinkedIn - Microsoftpp-apps">
            <a:extLst>
              <a:ext uri="{FF2B5EF4-FFF2-40B4-BE49-F238E27FC236}">
                <a16:creationId xmlns:a16="http://schemas.microsoft.com/office/drawing/2014/main" id="{345F17C7-5448-964F-54A8-20EFDEC84D09}"/>
              </a:ext>
            </a:extLst>
          </p:cNvPr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515" y="2878395"/>
            <a:ext cx="799667" cy="799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1DC8072-A6D7-3DF4-F2E1-D33BD4B7A2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7B17C2-67D6-2FAB-44C9-595E20764163}"/>
              </a:ext>
            </a:extLst>
          </p:cNvPr>
          <p:cNvSpPr txBox="1">
            <a:spLocks/>
          </p:cNvSpPr>
          <p:nvPr/>
        </p:nvSpPr>
        <p:spPr>
          <a:xfrm>
            <a:off x="1937286" y="3153898"/>
            <a:ext cx="6944331" cy="275102"/>
          </a:xfrm>
          <a:prstGeom prst="rect">
            <a:avLst/>
          </a:prstGeom>
        </p:spPr>
        <p:txBody>
          <a:bodyPr vert="horz" lIns="0" tIns="0" rIns="0" bIns="0" rtlCol="0" anchor="b" anchorCtr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rgbClr val="0087B7"/>
                </a:solidFill>
                <a:latin typeface="+mn-lt"/>
                <a:ea typeface="+mn-ea"/>
                <a:cs typeface="+mn-cs"/>
              </a:defRPr>
            </a:lvl1pPr>
            <a:lvl2pPr marL="25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#iso19650game</a:t>
            </a:r>
          </a:p>
        </p:txBody>
      </p:sp>
    </p:spTree>
    <p:extLst>
      <p:ext uri="{BB962C8B-B14F-4D97-AF65-F5344CB8AC3E}">
        <p14:creationId xmlns:p14="http://schemas.microsoft.com/office/powerpoint/2010/main" val="3057850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6F489-48C3-9722-11B1-7170F9FD2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Story 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9D16AA-19F9-B844-5292-02F32AA10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56CB3-BBC9-48D7-94D8-1BBBE061D7B0}" type="slidenum">
              <a:rPr lang="fr-FR" smtClean="0"/>
              <a:t>2</a:t>
            </a:fld>
            <a:endParaRPr lang="fr-FR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1081D3-DD7D-9159-BF41-C52B2D988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r>
              <a:rPr lang="en-GB" b="0" dirty="0">
                <a:ea typeface="+mn-lt"/>
                <a:cs typeface="+mn-lt"/>
              </a:rPr>
              <a:t>The Moroccan government wants to build a new office Building in Marrakech. It aims to use a </a:t>
            </a:r>
            <a:r>
              <a:rPr lang="en-GB" b="0" dirty="0" err="1">
                <a:ea typeface="+mn-lt"/>
                <a:cs typeface="+mn-lt"/>
              </a:rPr>
              <a:t>traditonal</a:t>
            </a:r>
            <a:r>
              <a:rPr lang="en-GB" b="0" dirty="0">
                <a:ea typeface="+mn-lt"/>
                <a:cs typeface="+mn-lt"/>
              </a:rPr>
              <a:t> contracting format: design – bid – build. They’d like an architecture firm to take the lead on design and studies and a contractor </a:t>
            </a:r>
            <a:r>
              <a:rPr lang="en-GB" b="0" dirty="0" err="1">
                <a:ea typeface="+mn-lt"/>
                <a:cs typeface="+mn-lt"/>
              </a:rPr>
              <a:t>te</a:t>
            </a:r>
            <a:r>
              <a:rPr lang="en-GB" b="0" dirty="0">
                <a:ea typeface="+mn-lt"/>
                <a:cs typeface="+mn-lt"/>
              </a:rPr>
              <a:t> lead the execution. This means that the government, as a client, will have 2 contracts with 2 parties, spread in time. This is a public tender.</a:t>
            </a:r>
            <a:endParaRPr lang="en-US" dirty="0">
              <a:ea typeface="+mn-lt"/>
              <a:cs typeface="+mn-lt"/>
            </a:endParaRPr>
          </a:p>
          <a:p>
            <a:r>
              <a:rPr lang="en-GB" b="0" dirty="0">
                <a:ea typeface="+mn-lt"/>
                <a:cs typeface="+mn-lt"/>
              </a:rPr>
              <a:t>The client will set up a CDE for all information to be shared with the client. The OIR and AIR already have been prepared on a higher-level.</a:t>
            </a:r>
            <a:endParaRPr lang="en-GB" dirty="0"/>
          </a:p>
          <a:p>
            <a:r>
              <a:rPr lang="en-GB" dirty="0">
                <a:ea typeface="+mn-lt"/>
                <a:cs typeface="+mn-lt"/>
              </a:rPr>
              <a:t>BIM</a:t>
            </a:r>
            <a:r>
              <a:rPr lang="en-GB" b="0" dirty="0">
                <a:ea typeface="+mn-lt"/>
                <a:cs typeface="+mn-lt"/>
              </a:rPr>
              <a:t>: Although the Moroccan government has strong BIM ambitions. It lacks experience and therefore contracts a BIM professional full time to manage this.</a:t>
            </a:r>
            <a:endParaRPr lang="en-GB" dirty="0">
              <a:ea typeface="+mn-lt"/>
              <a:cs typeface="+mn-lt"/>
            </a:endParaRPr>
          </a:p>
          <a:p>
            <a:endParaRPr lang="en-GB"/>
          </a:p>
          <a:p>
            <a:endParaRPr lang="en-GB" b="0" dirty="0">
              <a:ea typeface="Roboto"/>
              <a:cs typeface="Roboto"/>
            </a:endParaRPr>
          </a:p>
          <a:p>
            <a:endParaRPr lang="en-US" dirty="0"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737493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4E1ECF-4ADD-4C42-14BD-295E9EA5F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56CB3-BBC9-48D7-94D8-1BBBE061D7B0}" type="slidenum">
              <a:rPr lang="fr-FR" smtClean="0"/>
              <a:t>3</a:t>
            </a:fld>
            <a:endParaRPr lang="fr-FR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5A178F0-E446-36B5-71C0-8A8E390FD263}"/>
              </a:ext>
            </a:extLst>
          </p:cNvPr>
          <p:cNvCxnSpPr>
            <a:cxnSpLocks/>
          </p:cNvCxnSpPr>
          <p:nvPr/>
        </p:nvCxnSpPr>
        <p:spPr>
          <a:xfrm>
            <a:off x="2666277" y="154415"/>
            <a:ext cx="6683828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Content Placeholder 11">
            <a:extLst>
              <a:ext uri="{FF2B5EF4-FFF2-40B4-BE49-F238E27FC236}">
                <a16:creationId xmlns:a16="http://schemas.microsoft.com/office/drawing/2014/main" id="{92AD6CA8-9D2B-A15E-A9B5-B6628F2ADB26}"/>
              </a:ext>
            </a:extLst>
          </p:cNvPr>
          <p:cNvSpPr txBox="1">
            <a:spLocks/>
          </p:cNvSpPr>
          <p:nvPr/>
        </p:nvSpPr>
        <p:spPr>
          <a:xfrm>
            <a:off x="1713431" y="0"/>
            <a:ext cx="1905691" cy="3323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Time</a:t>
            </a:r>
            <a:endParaRPr lang="fr-FR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C2BFBE8-70B3-2651-52DA-BDC095EC8724}"/>
              </a:ext>
            </a:extLst>
          </p:cNvPr>
          <p:cNvCxnSpPr>
            <a:cxnSpLocks/>
          </p:cNvCxnSpPr>
          <p:nvPr/>
        </p:nvCxnSpPr>
        <p:spPr>
          <a:xfrm>
            <a:off x="987502" y="1008016"/>
            <a:ext cx="0" cy="454587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94DB0BF-3DAE-2814-31E7-3E441902F671}"/>
              </a:ext>
            </a:extLst>
          </p:cNvPr>
          <p:cNvSpPr txBox="1"/>
          <p:nvPr/>
        </p:nvSpPr>
        <p:spPr>
          <a:xfrm rot="5400000">
            <a:off x="-10528" y="3167390"/>
            <a:ext cx="14728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Roles</a:t>
            </a:r>
            <a:endParaRPr lang="fr-FR" dirty="0"/>
          </a:p>
        </p:txBody>
      </p:sp>
      <p:pic>
        <p:nvPicPr>
          <p:cNvPr id="2" name="Picture 1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C7FC35C5-6933-C98D-8CB8-C3986B4101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395" y="334710"/>
            <a:ext cx="8805080" cy="560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29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75C01-D1F4-BFEF-87AA-5684C6EE8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Stages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46FAFE-68BF-CB48-3BBE-33FDFB006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56CB3-BBC9-48D7-94D8-1BBBE061D7B0}" type="slidenum">
              <a:rPr lang="fr-FR" smtClean="0"/>
              <a:t>4</a:t>
            </a:fld>
            <a:endParaRPr lang="fr-F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643CB5-5E5D-AACC-23C4-224A64A4222F}"/>
              </a:ext>
            </a:extLst>
          </p:cNvPr>
          <p:cNvSpPr txBox="1"/>
          <p:nvPr/>
        </p:nvSpPr>
        <p:spPr>
          <a:xfrm>
            <a:off x="5643155" y="987641"/>
            <a:ext cx="3439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Timing: 5’</a:t>
            </a:r>
            <a:endParaRPr lang="fr-FR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9FAFF4-B27C-549E-17FA-936F834097C0}"/>
              </a:ext>
            </a:extLst>
          </p:cNvPr>
          <p:cNvSpPr txBox="1"/>
          <p:nvPr/>
        </p:nvSpPr>
        <p:spPr>
          <a:xfrm>
            <a:off x="7507283" y="998142"/>
            <a:ext cx="3439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Collective task</a:t>
            </a:r>
            <a:endParaRPr lang="fr-FR" b="1" dirty="0"/>
          </a:p>
        </p:txBody>
      </p:sp>
      <p:pic>
        <p:nvPicPr>
          <p:cNvPr id="6" name="Content Placeholder 5" descr="A plastic container with a few white cards in it&#10;&#10;Description automatically generated">
            <a:extLst>
              <a:ext uri="{FF2B5EF4-FFF2-40B4-BE49-F238E27FC236}">
                <a16:creationId xmlns:a16="http://schemas.microsoft.com/office/drawing/2014/main" id="{45517F3E-013D-371F-6713-E07E00A383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3797872" y="925971"/>
            <a:ext cx="4125190" cy="545077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67119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8D2D0-9559-3F97-9257-7665BEAF2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Player roles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5C8D7CB1-6D57-63E9-81B2-13F02C9CD90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417775" y="357582"/>
            <a:ext cx="10766425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Timing: 1’</a:t>
            </a:r>
            <a:endParaRPr lang="fr-FR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046178-ADAD-052A-B1FE-098694E92879}"/>
              </a:ext>
            </a:extLst>
          </p:cNvPr>
          <p:cNvSpPr txBox="1"/>
          <p:nvPr/>
        </p:nvSpPr>
        <p:spPr>
          <a:xfrm>
            <a:off x="7873043" y="315486"/>
            <a:ext cx="3439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Every player takes on 1 role</a:t>
            </a:r>
            <a:endParaRPr lang="fr-FR" b="1" dirty="0"/>
          </a:p>
        </p:txBody>
      </p:sp>
      <p:pic>
        <p:nvPicPr>
          <p:cNvPr id="3" name="Picture 2" descr="A plastic container with blue cards in it&#10;&#10;Description automatically generated">
            <a:extLst>
              <a:ext uri="{FF2B5EF4-FFF2-40B4-BE49-F238E27FC236}">
                <a16:creationId xmlns:a16="http://schemas.microsoft.com/office/drawing/2014/main" id="{2FD1E8CC-9BB4-2C2C-980B-510BAB0EF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3871157" y="818825"/>
            <a:ext cx="4449686" cy="594098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14647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B7A5E-5A87-5D50-E689-224750FF6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Information documents and containers</a:t>
            </a:r>
            <a:endParaRPr lang="fr-FR" dirty="0"/>
          </a:p>
        </p:txBody>
      </p:sp>
      <p:pic>
        <p:nvPicPr>
          <p:cNvPr id="6" name="Content Placeholder 5" descr="A plastic container with a stack of paper in it&#10;&#10;Description automatically generated">
            <a:extLst>
              <a:ext uri="{FF2B5EF4-FFF2-40B4-BE49-F238E27FC236}">
                <a16:creationId xmlns:a16="http://schemas.microsoft.com/office/drawing/2014/main" id="{69EB0E93-7298-48A3-92C4-6C5E6653D3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6892142" y="786486"/>
            <a:ext cx="4248410" cy="566454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7B61CD-FF3F-E51A-E8E9-EDF880F9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56CB3-BBC9-48D7-94D8-1BBBE061D7B0}" type="slidenum">
              <a:rPr lang="fr-FR" smtClean="0"/>
              <a:t>6</a:t>
            </a:fld>
            <a:endParaRPr lang="fr-FR"/>
          </a:p>
        </p:txBody>
      </p:sp>
      <p:sp>
        <p:nvSpPr>
          <p:cNvPr id="19" name="Content Placeholder 11">
            <a:extLst>
              <a:ext uri="{FF2B5EF4-FFF2-40B4-BE49-F238E27FC236}">
                <a16:creationId xmlns:a16="http://schemas.microsoft.com/office/drawing/2014/main" id="{6612DE3E-C8C8-93D7-183E-69E1CAB04C6B}"/>
              </a:ext>
            </a:extLst>
          </p:cNvPr>
          <p:cNvSpPr txBox="1">
            <a:spLocks/>
          </p:cNvSpPr>
          <p:nvPr/>
        </p:nvSpPr>
        <p:spPr>
          <a:xfrm>
            <a:off x="8270841" y="236142"/>
            <a:ext cx="3778328" cy="3046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Timing: 35’ + 10’ correction</a:t>
            </a:r>
            <a:endParaRPr lang="fr-FR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ED9BC7-875F-587E-7B42-6DF790B38891}"/>
              </a:ext>
            </a:extLst>
          </p:cNvPr>
          <p:cNvSpPr txBox="1"/>
          <p:nvPr/>
        </p:nvSpPr>
        <p:spPr>
          <a:xfrm>
            <a:off x="4833751" y="5859858"/>
            <a:ext cx="3439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Collective task</a:t>
            </a:r>
            <a:endParaRPr lang="fr-FR" b="1" dirty="0"/>
          </a:p>
        </p:txBody>
      </p:sp>
      <p:pic>
        <p:nvPicPr>
          <p:cNvPr id="3" name="Picture 2" descr="A plastic container with a label&#10;&#10;Description automatically generated">
            <a:extLst>
              <a:ext uri="{FF2B5EF4-FFF2-40B4-BE49-F238E27FC236}">
                <a16:creationId xmlns:a16="http://schemas.microsoft.com/office/drawing/2014/main" id="{9C015DD8-53B2-10AD-C855-F986944ACD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1059387" y="799982"/>
            <a:ext cx="4256341" cy="562962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625228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B7A5E-5A87-5D50-E689-224750FF6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bSi</a:t>
            </a:r>
            <a:r>
              <a:rPr lang="en-GB" dirty="0"/>
              <a:t> cards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7B61CD-FF3F-E51A-E8E9-EDF880F95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56CB3-BBC9-48D7-94D8-1BBBE061D7B0}" type="slidenum">
              <a:rPr lang="fr-FR" smtClean="0"/>
              <a:t>7</a:t>
            </a:fld>
            <a:endParaRPr lang="fr-FR"/>
          </a:p>
        </p:txBody>
      </p:sp>
      <p:sp>
        <p:nvSpPr>
          <p:cNvPr id="19" name="Content Placeholder 11">
            <a:extLst>
              <a:ext uri="{FF2B5EF4-FFF2-40B4-BE49-F238E27FC236}">
                <a16:creationId xmlns:a16="http://schemas.microsoft.com/office/drawing/2014/main" id="{6612DE3E-C8C8-93D7-183E-69E1CAB04C6B}"/>
              </a:ext>
            </a:extLst>
          </p:cNvPr>
          <p:cNvSpPr txBox="1">
            <a:spLocks/>
          </p:cNvSpPr>
          <p:nvPr/>
        </p:nvSpPr>
        <p:spPr>
          <a:xfrm>
            <a:off x="8270841" y="236142"/>
            <a:ext cx="3778328" cy="3046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Timing: 10’</a:t>
            </a:r>
            <a:endParaRPr lang="fr-FR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ED9BC7-875F-587E-7B42-6DF790B38891}"/>
              </a:ext>
            </a:extLst>
          </p:cNvPr>
          <p:cNvSpPr txBox="1"/>
          <p:nvPr/>
        </p:nvSpPr>
        <p:spPr>
          <a:xfrm>
            <a:off x="4833751" y="5859858"/>
            <a:ext cx="3439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Collective task</a:t>
            </a:r>
            <a:endParaRPr lang="fr-FR" b="1" dirty="0"/>
          </a:p>
        </p:txBody>
      </p:sp>
      <p:pic>
        <p:nvPicPr>
          <p:cNvPr id="9" name="Content Placeholder 8" descr="A plastic container with a stack of business cards&#10;&#10;Description automatically generated">
            <a:extLst>
              <a:ext uri="{FF2B5EF4-FFF2-40B4-BE49-F238E27FC236}">
                <a16:creationId xmlns:a16="http://schemas.microsoft.com/office/drawing/2014/main" id="{CF4BCDBE-7D58-86BE-8415-2E0A6948C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62147" y="725578"/>
            <a:ext cx="4055132" cy="540684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24603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9D396-CE8E-1373-B390-F766510FF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Risks</a:t>
            </a:r>
            <a:endParaRPr lang="fr-FR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BB0ECE4-AC27-C192-DC27-1761C5929B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4160822" y="963322"/>
            <a:ext cx="4364025" cy="581870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456950-4322-D775-8107-C7123CE80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56CB3-BBC9-48D7-94D8-1BBBE061D7B0}" type="slidenum">
              <a:rPr lang="fr-FR" smtClean="0"/>
              <a:t>8</a:t>
            </a:fld>
            <a:endParaRPr lang="fr-FR"/>
          </a:p>
        </p:txBody>
      </p:sp>
      <p:sp>
        <p:nvSpPr>
          <p:cNvPr id="7" name="Content Placeholder 11">
            <a:extLst>
              <a:ext uri="{FF2B5EF4-FFF2-40B4-BE49-F238E27FC236}">
                <a16:creationId xmlns:a16="http://schemas.microsoft.com/office/drawing/2014/main" id="{34DB895E-A2CE-7E7A-3F67-E95B9171F349}"/>
              </a:ext>
            </a:extLst>
          </p:cNvPr>
          <p:cNvSpPr txBox="1">
            <a:spLocks/>
          </p:cNvSpPr>
          <p:nvPr/>
        </p:nvSpPr>
        <p:spPr>
          <a:xfrm>
            <a:off x="5356815" y="998142"/>
            <a:ext cx="10766425" cy="30469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Timing: 5’</a:t>
            </a:r>
            <a:endParaRPr lang="fr-FR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79FAAA-BADF-1A2B-C311-FF9E81F025AA}"/>
              </a:ext>
            </a:extLst>
          </p:cNvPr>
          <p:cNvSpPr txBox="1"/>
          <p:nvPr/>
        </p:nvSpPr>
        <p:spPr>
          <a:xfrm>
            <a:off x="7153124" y="933509"/>
            <a:ext cx="3439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2 players take a risk card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5122237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2D910-F0C6-2AFD-1AAB-32ACE5760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10C4EF-B609-5972-4D7B-07BC44625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56CB3-BBC9-48D7-94D8-1BBBE061D7B0}" type="slidenum">
              <a:rPr lang="fr-FR" smtClean="0"/>
              <a:t>9</a:t>
            </a:fld>
            <a:endParaRPr lang="fr-FR"/>
          </a:p>
        </p:txBody>
      </p:sp>
      <p:sp>
        <p:nvSpPr>
          <p:cNvPr id="7" name="Content Placeholder 11">
            <a:extLst>
              <a:ext uri="{FF2B5EF4-FFF2-40B4-BE49-F238E27FC236}">
                <a16:creationId xmlns:a16="http://schemas.microsoft.com/office/drawing/2014/main" id="{53D0EDA8-B149-B875-95CC-A19200F334B4}"/>
              </a:ext>
            </a:extLst>
          </p:cNvPr>
          <p:cNvSpPr txBox="1">
            <a:spLocks/>
          </p:cNvSpPr>
          <p:nvPr/>
        </p:nvSpPr>
        <p:spPr>
          <a:xfrm>
            <a:off x="388348" y="2854335"/>
            <a:ext cx="11551239" cy="83099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44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87B7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6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Guess what document is missing!</a:t>
            </a:r>
            <a:endParaRPr lang="fr-FR" sz="6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80692"/>
      </p:ext>
    </p:extLst>
  </p:cSld>
  <p:clrMapOvr>
    <a:masterClrMapping/>
  </p:clrMapOvr>
</p:sld>
</file>

<file path=ppt/theme/theme1.xml><?xml version="1.0" encoding="utf-8"?>
<a:theme xmlns:a="http://schemas.openxmlformats.org/drawingml/2006/main" name="Buildwise numbered">
  <a:themeElements>
    <a:clrScheme name="Buildwis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86B6"/>
      </a:accent1>
      <a:accent2>
        <a:srgbClr val="00BEB6"/>
      </a:accent2>
      <a:accent3>
        <a:srgbClr val="CCCCCC"/>
      </a:accent3>
      <a:accent4>
        <a:srgbClr val="7D7D7D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st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uildwise numbered" id="{51F9D22A-E376-48DA-BA78-ACDFF2542A76}" vid="{48176AF9-4CC8-4784-AC6A-F7DF980001A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Buildwise">
    <a:dk1>
      <a:srgbClr val="000000"/>
    </a:dk1>
    <a:lt1>
      <a:srgbClr val="FFFFFF"/>
    </a:lt1>
    <a:dk2>
      <a:srgbClr val="44546A"/>
    </a:dk2>
    <a:lt2>
      <a:srgbClr val="E7E6E6"/>
    </a:lt2>
    <a:accent1>
      <a:srgbClr val="0086B6"/>
    </a:accent1>
    <a:accent2>
      <a:srgbClr val="00BEB6"/>
    </a:accent2>
    <a:accent3>
      <a:srgbClr val="CCCCCC"/>
    </a:accent3>
    <a:accent4>
      <a:srgbClr val="7D7D7D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Buildwise">
    <a:dk1>
      <a:srgbClr val="000000"/>
    </a:dk1>
    <a:lt1>
      <a:srgbClr val="FFFFFF"/>
    </a:lt1>
    <a:dk2>
      <a:srgbClr val="44546A"/>
    </a:dk2>
    <a:lt2>
      <a:srgbClr val="E7E6E6"/>
    </a:lt2>
    <a:accent1>
      <a:srgbClr val="0086B6"/>
    </a:accent1>
    <a:accent2>
      <a:srgbClr val="00BEB6"/>
    </a:accent2>
    <a:accent3>
      <a:srgbClr val="CCCCCC"/>
    </a:accent3>
    <a:accent4>
      <a:srgbClr val="7D7D7D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2f55ed4-8b3b-47d5-a538-cd96e1bb14d7">
      <Terms xmlns="http://schemas.microsoft.com/office/infopath/2007/PartnerControls"/>
    </lcf76f155ced4ddcb4097134ff3c332f>
    <TaxCatchAll xmlns="d08a0600-621f-46d3-ac13-3195b6becd84" xsi:nil="true"/>
    <Omschrijving xmlns="d2f55ed4-8b3b-47d5-a538-cd96e1bb14d7" xsi:nil="true"/>
    <SharedWithUsers xmlns="d08a0600-621f-46d3-ac13-3195b6becd84">
      <UserInfo>
        <DisplayName/>
        <AccountId xsi:nil="true"/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E31EF72004C649B9771A202D6E9B7B" ma:contentTypeVersion="14" ma:contentTypeDescription="Create a new document." ma:contentTypeScope="" ma:versionID="11c3f467df94801fa65df8ac31a4080b">
  <xsd:schema xmlns:xsd="http://www.w3.org/2001/XMLSchema" xmlns:xs="http://www.w3.org/2001/XMLSchema" xmlns:p="http://schemas.microsoft.com/office/2006/metadata/properties" xmlns:ns2="d2f55ed4-8b3b-47d5-a538-cd96e1bb14d7" xmlns:ns3="d08a0600-621f-46d3-ac13-3195b6becd84" targetNamespace="http://schemas.microsoft.com/office/2006/metadata/properties" ma:root="true" ma:fieldsID="7e82e3a89db1ac055a07f3e2598610c7" ns2:_="" ns3:_="">
    <xsd:import namespace="d2f55ed4-8b3b-47d5-a538-cd96e1bb14d7"/>
    <xsd:import namespace="d08a0600-621f-46d3-ac13-3195b6becd8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Omschrijving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f55ed4-8b3b-47d5-a538-cd96e1bb14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Omschrijving" ma:index="10" nillable="true" ma:displayName="Omschrijving" ma:format="Dropdown" ma:internalName="Omschrijving">
      <xsd:simpleType>
        <xsd:restriction base="dms:Text">
          <xsd:maxLength value="255"/>
        </xsd:restriction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e5ad10e-c7c2-40ce-ab97-c2a0c59406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8a0600-621f-46d3-ac13-3195b6becd84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8a42aa7f-8980-4f83-bae4-7e01125808a3}" ma:internalName="TaxCatchAll" ma:showField="CatchAllData" ma:web="d08a0600-621f-46d3-ac13-3195b6becd8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2831BA4-55A6-4B5E-A302-41689D155B96}">
  <ds:schemaRefs>
    <ds:schemaRef ds:uri="http://schemas.microsoft.com/office/infopath/2007/PartnerControls"/>
    <ds:schemaRef ds:uri="http://schemas.microsoft.com/office/2006/metadata/properties"/>
    <ds:schemaRef ds:uri="b149195c-10ec-4fc3-903a-e25387bf151f"/>
    <ds:schemaRef ds:uri="http://schemas.microsoft.com/office/2006/documentManagement/types"/>
    <ds:schemaRef ds:uri="http://purl.org/dc/dcmitype/"/>
    <ds:schemaRef ds:uri="http://purl.org/dc/terms/"/>
    <ds:schemaRef ds:uri="http://purl.org/dc/elements/1.1/"/>
    <ds:schemaRef ds:uri="http://schemas.openxmlformats.org/package/2006/metadata/core-properties"/>
    <ds:schemaRef ds:uri="2185dfaa-aa8e-4d8a-82be-4aeb76805321"/>
    <ds:schemaRef ds:uri="http://www.w3.org/XML/1998/namespace"/>
    <ds:schemaRef ds:uri="d2f55ed4-8b3b-47d5-a538-cd96e1bb14d7"/>
    <ds:schemaRef ds:uri="d08a0600-621f-46d3-ac13-3195b6becd84"/>
  </ds:schemaRefs>
</ds:datastoreItem>
</file>

<file path=customXml/itemProps2.xml><?xml version="1.0" encoding="utf-8"?>
<ds:datastoreItem xmlns:ds="http://schemas.openxmlformats.org/officeDocument/2006/customXml" ds:itemID="{C20F6C15-F80B-4776-883C-E408E4B9372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221FF7-43EA-4C23-B7DD-55AA62F0F5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2f55ed4-8b3b-47d5-a538-cd96e1bb14d7"/>
    <ds:schemaRef ds:uri="d08a0600-621f-46d3-ac13-3195b6becd8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245</Words>
  <Application>Microsoft Office PowerPoint</Application>
  <PresentationFormat>Widescreen</PresentationFormat>
  <Paragraphs>41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Buildwise numbered</vt:lpstr>
      <vt:lpstr>Building Information Management Game</vt:lpstr>
      <vt:lpstr>Story </vt:lpstr>
      <vt:lpstr>PowerPoint Presentation</vt:lpstr>
      <vt:lpstr>Stages</vt:lpstr>
      <vt:lpstr>Player roles</vt:lpstr>
      <vt:lpstr>Information documents and containers</vt:lpstr>
      <vt:lpstr>bSi cards</vt:lpstr>
      <vt:lpstr>Risks</vt:lpstr>
      <vt:lpstr>PowerPoint Presentation</vt:lpstr>
      <vt:lpstr>Don’t worry</vt:lpstr>
      <vt:lpstr>Like it?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Information Management Workshop</dc:title>
  <dc:creator>Louis Casteleyn</dc:creator>
  <cp:lastModifiedBy>Louis Casteleyn</cp:lastModifiedBy>
  <cp:revision>33</cp:revision>
  <dcterms:created xsi:type="dcterms:W3CDTF">2024-03-27T08:19:06Z</dcterms:created>
  <dcterms:modified xsi:type="dcterms:W3CDTF">2024-10-31T08:02:56Z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0x0101000CE31EF72004C649B9771A202D6E9B7B</vt:lpwstr>
  </property>
  <property fmtid="{D5CDD505-2E9C-101B-9397-08002B2CF9AE}" pid="3" name="MediaServiceImageTags">
    <vt:lpwstr/>
  </property>
  <property fmtid="{D5CDD505-2E9C-101B-9397-08002B2CF9AE}" pid="4" name="Order">
    <vt:r8>51500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